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1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</p:sldIdLst>
  <p:sldSz cy="5143500" cx="9144000"/>
  <p:notesSz cx="6858000" cy="9144000"/>
  <p:embeddedFontLst>
    <p:embeddedFont>
      <p:font typeface="Barlow"/>
      <p:regular r:id="rId22"/>
      <p:bold r:id="rId23"/>
      <p:italic r:id="rId24"/>
      <p:boldItalic r:id="rId2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67089F85-673B-4EC5-A93F-3737B04CA4A9}">
  <a:tblStyle styleId="{67089F85-673B-4EC5-A93F-3737B04CA4A9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font" Target="fonts/Barlow-regular.fntdata"/><Relationship Id="rId21" Type="http://schemas.openxmlformats.org/officeDocument/2006/relationships/slide" Target="slides/slide15.xml"/><Relationship Id="rId24" Type="http://schemas.openxmlformats.org/officeDocument/2006/relationships/font" Target="fonts/Barlow-italic.fntdata"/><Relationship Id="rId23" Type="http://schemas.openxmlformats.org/officeDocument/2006/relationships/font" Target="fonts/Barlow-bold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5" Type="http://schemas.openxmlformats.org/officeDocument/2006/relationships/font" Target="fonts/Barlow-boldItalic.fntdata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298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2b2bc016f66_0_14:notes"/>
          <p:cNvSpPr/>
          <p:nvPr>
            <p:ph idx="2" type="sldImg"/>
          </p:nvPr>
        </p:nvSpPr>
        <p:spPr>
          <a:xfrm>
            <a:off x="381276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2b2bc016f66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2b329e828a2_1_40:notes"/>
          <p:cNvSpPr/>
          <p:nvPr>
            <p:ph idx="2" type="sldImg"/>
          </p:nvPr>
        </p:nvSpPr>
        <p:spPr>
          <a:xfrm>
            <a:off x="381276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0" name="Google Shape;220;g2b329e828a2_1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2b329e828a2_1_67:notes"/>
          <p:cNvSpPr/>
          <p:nvPr>
            <p:ph idx="2" type="sldImg"/>
          </p:nvPr>
        </p:nvSpPr>
        <p:spPr>
          <a:xfrm>
            <a:off x="381276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5" name="Google Shape;235;g2b329e828a2_1_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2b329e828a2_1_83:notes"/>
          <p:cNvSpPr/>
          <p:nvPr>
            <p:ph idx="2" type="sldImg"/>
          </p:nvPr>
        </p:nvSpPr>
        <p:spPr>
          <a:xfrm>
            <a:off x="381276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7" name="Google Shape;247;g2b329e828a2_1_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2b329e828a2_1_94:notes"/>
          <p:cNvSpPr/>
          <p:nvPr>
            <p:ph idx="2" type="sldImg"/>
          </p:nvPr>
        </p:nvSpPr>
        <p:spPr>
          <a:xfrm>
            <a:off x="381276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9" name="Google Shape;259;g2b329e828a2_1_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2b329e828a2_1_105:notes"/>
          <p:cNvSpPr/>
          <p:nvPr>
            <p:ph idx="2" type="sldImg"/>
          </p:nvPr>
        </p:nvSpPr>
        <p:spPr>
          <a:xfrm>
            <a:off x="381276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1" name="Google Shape;271;g2b329e828a2_1_1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2b329e828a2_1_116:notes"/>
          <p:cNvSpPr/>
          <p:nvPr>
            <p:ph idx="2" type="sldImg"/>
          </p:nvPr>
        </p:nvSpPr>
        <p:spPr>
          <a:xfrm>
            <a:off x="381276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3" name="Google Shape;283;g2b329e828a2_1_1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2b315e72744_0_9:notes"/>
          <p:cNvSpPr/>
          <p:nvPr>
            <p:ph idx="2" type="sldImg"/>
          </p:nvPr>
        </p:nvSpPr>
        <p:spPr>
          <a:xfrm>
            <a:off x="381276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2b315e72744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2b315e72744_0_22:notes"/>
          <p:cNvSpPr/>
          <p:nvPr>
            <p:ph idx="2" type="sldImg"/>
          </p:nvPr>
        </p:nvSpPr>
        <p:spPr>
          <a:xfrm>
            <a:off x="381276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2b315e72744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2b315e72744_0_36:notes"/>
          <p:cNvSpPr/>
          <p:nvPr>
            <p:ph idx="2" type="sldImg"/>
          </p:nvPr>
        </p:nvSpPr>
        <p:spPr>
          <a:xfrm>
            <a:off x="381276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2b315e72744_0_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2b315e72744_0_55:notes"/>
          <p:cNvSpPr/>
          <p:nvPr>
            <p:ph idx="2" type="sldImg"/>
          </p:nvPr>
        </p:nvSpPr>
        <p:spPr>
          <a:xfrm>
            <a:off x="381276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2b315e72744_0_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2b315e72744_0_84:notes"/>
          <p:cNvSpPr/>
          <p:nvPr>
            <p:ph idx="2" type="sldImg"/>
          </p:nvPr>
        </p:nvSpPr>
        <p:spPr>
          <a:xfrm>
            <a:off x="381276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2b315e72744_0_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2b315e72744_0_99:notes"/>
          <p:cNvSpPr/>
          <p:nvPr>
            <p:ph idx="2" type="sldImg"/>
          </p:nvPr>
        </p:nvSpPr>
        <p:spPr>
          <a:xfrm>
            <a:off x="381276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Google Shape;175;g2b315e72744_0_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2b329e828a2_1_8:notes"/>
          <p:cNvSpPr/>
          <p:nvPr>
            <p:ph idx="2" type="sldImg"/>
          </p:nvPr>
        </p:nvSpPr>
        <p:spPr>
          <a:xfrm>
            <a:off x="381276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" name="Google Shape;190;g2b329e828a2_1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2b329e828a2_1_25:notes"/>
          <p:cNvSpPr/>
          <p:nvPr>
            <p:ph idx="2" type="sldImg"/>
          </p:nvPr>
        </p:nvSpPr>
        <p:spPr>
          <a:xfrm>
            <a:off x="381276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" name="Google Shape;205;g2b329e828a2_1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1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" name="Google Shape;61;p11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62" name="Google Shape;62;p11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63" name="Google Shape;63;p11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4" name="Google Shape;64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2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67" name="Google Shape;67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3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70" name="Google Shape;70;p13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71" name="Google Shape;71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idx="12" type="sldNum"/>
          </p:nvPr>
        </p:nvSpPr>
        <p:spPr>
          <a:xfrm>
            <a:off x="7590576" y="4610575"/>
            <a:ext cx="13938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 sz="1500"/>
            </a:lvl1pPr>
            <a:lvl2pPr lvl="1">
              <a:buNone/>
              <a:defRPr sz="1500"/>
            </a:lvl2pPr>
            <a:lvl3pPr lvl="2">
              <a:buNone/>
              <a:defRPr sz="1500"/>
            </a:lvl3pPr>
            <a:lvl4pPr lvl="3">
              <a:buNone/>
              <a:defRPr sz="1500"/>
            </a:lvl4pPr>
            <a:lvl5pPr lvl="4">
              <a:buNone/>
              <a:defRPr sz="1500"/>
            </a:lvl5pPr>
            <a:lvl6pPr lvl="5">
              <a:buNone/>
              <a:defRPr sz="1500"/>
            </a:lvl6pPr>
            <a:lvl7pPr lvl="6">
              <a:buNone/>
              <a:defRPr sz="1500"/>
            </a:lvl7pPr>
            <a:lvl8pPr lvl="7">
              <a:buNone/>
              <a:defRPr sz="1500"/>
            </a:lvl8pPr>
            <a:lvl9pPr lvl="8">
              <a:buNone/>
              <a:defRPr sz="1500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2</a:t>
            </a:r>
            <a:endParaRPr/>
          </a:p>
        </p:txBody>
      </p:sp>
      <p:sp>
        <p:nvSpPr>
          <p:cNvPr id="15" name="Google Shape;15;p3"/>
          <p:cNvSpPr/>
          <p:nvPr/>
        </p:nvSpPr>
        <p:spPr>
          <a:xfrm>
            <a:off x="0" y="0"/>
            <a:ext cx="633600" cy="5143500"/>
          </a:xfrm>
          <a:prstGeom prst="rect">
            <a:avLst/>
          </a:prstGeom>
          <a:solidFill>
            <a:srgbClr val="6EBEE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" name="Google Shape;16;p3"/>
          <p:cNvSpPr txBox="1"/>
          <p:nvPr/>
        </p:nvSpPr>
        <p:spPr>
          <a:xfrm>
            <a:off x="632900" y="4599625"/>
            <a:ext cx="63882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750">
                <a:solidFill>
                  <a:srgbClr val="444746"/>
                </a:solidFill>
              </a:rPr>
              <a:t>Contenus produits par Emmaüs Connect et la Croix Rouge française en 2024 dans le cadre d'un projet soutenu par l'ANCT et l'Agefiph</a:t>
            </a:r>
            <a:endParaRPr i="1" sz="750">
              <a:solidFill>
                <a:srgbClr val="44474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750">
                <a:solidFill>
                  <a:srgbClr val="444746"/>
                </a:solidFill>
              </a:rPr>
              <a:t>Licence CC BY-NC-SA 4.0. - https://creativecommons.org/licenses/by-nc-sa/4.0/</a:t>
            </a:r>
            <a:endParaRPr sz="1100"/>
          </a:p>
        </p:txBody>
      </p:sp>
      <p:grpSp>
        <p:nvGrpSpPr>
          <p:cNvPr id="17" name="Google Shape;17;p3"/>
          <p:cNvGrpSpPr/>
          <p:nvPr/>
        </p:nvGrpSpPr>
        <p:grpSpPr>
          <a:xfrm>
            <a:off x="147143" y="402891"/>
            <a:ext cx="339306" cy="339253"/>
            <a:chOff x="2685825" y="840375"/>
            <a:chExt cx="481900" cy="481825"/>
          </a:xfrm>
        </p:grpSpPr>
        <p:sp>
          <p:nvSpPr>
            <p:cNvPr id="18" name="Google Shape;18;p3"/>
            <p:cNvSpPr/>
            <p:nvPr/>
          </p:nvSpPr>
          <p:spPr>
            <a:xfrm>
              <a:off x="2685825" y="840375"/>
              <a:ext cx="481900" cy="481825"/>
            </a:xfrm>
            <a:custGeom>
              <a:rect b="b" l="l" r="r" t="t"/>
              <a:pathLst>
                <a:path extrusionOk="0" h="19273" w="19276">
                  <a:moveTo>
                    <a:pt x="9600" y="4592"/>
                  </a:moveTo>
                  <a:cubicBezTo>
                    <a:pt x="12403" y="4592"/>
                    <a:pt x="14683" y="6872"/>
                    <a:pt x="14683" y="9675"/>
                  </a:cubicBezTo>
                  <a:cubicBezTo>
                    <a:pt x="14683" y="12476"/>
                    <a:pt x="12403" y="14755"/>
                    <a:pt x="9600" y="14755"/>
                  </a:cubicBezTo>
                  <a:cubicBezTo>
                    <a:pt x="6799" y="14755"/>
                    <a:pt x="4520" y="12476"/>
                    <a:pt x="4520" y="9675"/>
                  </a:cubicBezTo>
                  <a:cubicBezTo>
                    <a:pt x="4520" y="6872"/>
                    <a:pt x="6799" y="4592"/>
                    <a:pt x="9600" y="4592"/>
                  </a:cubicBezTo>
                  <a:close/>
                  <a:moveTo>
                    <a:pt x="8471" y="0"/>
                  </a:moveTo>
                  <a:cubicBezTo>
                    <a:pt x="8212" y="0"/>
                    <a:pt x="7986" y="175"/>
                    <a:pt x="7923" y="428"/>
                  </a:cubicBezTo>
                  <a:lnTo>
                    <a:pt x="7691" y="1427"/>
                  </a:lnTo>
                  <a:cubicBezTo>
                    <a:pt x="6778" y="1635"/>
                    <a:pt x="5908" y="1993"/>
                    <a:pt x="5116" y="2490"/>
                  </a:cubicBezTo>
                  <a:lnTo>
                    <a:pt x="4300" y="2002"/>
                  </a:lnTo>
                  <a:cubicBezTo>
                    <a:pt x="4210" y="1949"/>
                    <a:pt x="4110" y="1922"/>
                    <a:pt x="4010" y="1922"/>
                  </a:cubicBezTo>
                  <a:cubicBezTo>
                    <a:pt x="3864" y="1922"/>
                    <a:pt x="3719" y="1978"/>
                    <a:pt x="3611" y="2087"/>
                  </a:cubicBezTo>
                  <a:lnTo>
                    <a:pt x="2015" y="3683"/>
                  </a:lnTo>
                  <a:cubicBezTo>
                    <a:pt x="1831" y="3866"/>
                    <a:pt x="1798" y="4153"/>
                    <a:pt x="1930" y="4372"/>
                  </a:cubicBezTo>
                  <a:lnTo>
                    <a:pt x="2418" y="5188"/>
                  </a:lnTo>
                  <a:cubicBezTo>
                    <a:pt x="1921" y="5980"/>
                    <a:pt x="1563" y="6851"/>
                    <a:pt x="1355" y="7766"/>
                  </a:cubicBezTo>
                  <a:lnTo>
                    <a:pt x="431" y="7995"/>
                  </a:lnTo>
                  <a:cubicBezTo>
                    <a:pt x="178" y="8058"/>
                    <a:pt x="0" y="8284"/>
                    <a:pt x="3" y="8546"/>
                  </a:cubicBezTo>
                  <a:lnTo>
                    <a:pt x="3" y="10804"/>
                  </a:lnTo>
                  <a:cubicBezTo>
                    <a:pt x="0" y="11060"/>
                    <a:pt x="178" y="11286"/>
                    <a:pt x="428" y="11349"/>
                  </a:cubicBezTo>
                  <a:lnTo>
                    <a:pt x="1352" y="11581"/>
                  </a:lnTo>
                  <a:cubicBezTo>
                    <a:pt x="1560" y="12494"/>
                    <a:pt x="1921" y="13364"/>
                    <a:pt x="2418" y="14159"/>
                  </a:cubicBezTo>
                  <a:lnTo>
                    <a:pt x="1927" y="14972"/>
                  </a:lnTo>
                  <a:cubicBezTo>
                    <a:pt x="1795" y="15195"/>
                    <a:pt x="1831" y="15478"/>
                    <a:pt x="2012" y="15662"/>
                  </a:cubicBezTo>
                  <a:lnTo>
                    <a:pt x="3611" y="17261"/>
                  </a:lnTo>
                  <a:cubicBezTo>
                    <a:pt x="3720" y="17368"/>
                    <a:pt x="3864" y="17424"/>
                    <a:pt x="4011" y="17424"/>
                  </a:cubicBezTo>
                  <a:cubicBezTo>
                    <a:pt x="4110" y="17424"/>
                    <a:pt x="4210" y="17398"/>
                    <a:pt x="4300" y="17345"/>
                  </a:cubicBezTo>
                  <a:lnTo>
                    <a:pt x="5113" y="16854"/>
                  </a:lnTo>
                  <a:cubicBezTo>
                    <a:pt x="5908" y="17351"/>
                    <a:pt x="6778" y="17712"/>
                    <a:pt x="7691" y="17920"/>
                  </a:cubicBezTo>
                  <a:lnTo>
                    <a:pt x="7923" y="18844"/>
                  </a:lnTo>
                  <a:cubicBezTo>
                    <a:pt x="7983" y="19094"/>
                    <a:pt x="8212" y="19272"/>
                    <a:pt x="8471" y="19272"/>
                  </a:cubicBezTo>
                  <a:lnTo>
                    <a:pt x="10729" y="19272"/>
                  </a:lnTo>
                  <a:cubicBezTo>
                    <a:pt x="10988" y="19272"/>
                    <a:pt x="11214" y="19097"/>
                    <a:pt x="11277" y="18844"/>
                  </a:cubicBezTo>
                  <a:lnTo>
                    <a:pt x="11509" y="17920"/>
                  </a:lnTo>
                  <a:cubicBezTo>
                    <a:pt x="12421" y="17712"/>
                    <a:pt x="13292" y="17354"/>
                    <a:pt x="14084" y="16857"/>
                  </a:cubicBezTo>
                  <a:lnTo>
                    <a:pt x="14900" y="17345"/>
                  </a:lnTo>
                  <a:cubicBezTo>
                    <a:pt x="14989" y="17399"/>
                    <a:pt x="15090" y="17425"/>
                    <a:pt x="15190" y="17425"/>
                  </a:cubicBezTo>
                  <a:cubicBezTo>
                    <a:pt x="15336" y="17425"/>
                    <a:pt x="15480" y="17369"/>
                    <a:pt x="15589" y="17261"/>
                  </a:cubicBezTo>
                  <a:lnTo>
                    <a:pt x="17185" y="15665"/>
                  </a:lnTo>
                  <a:cubicBezTo>
                    <a:pt x="17369" y="15481"/>
                    <a:pt x="17402" y="15195"/>
                    <a:pt x="17270" y="14975"/>
                  </a:cubicBezTo>
                  <a:lnTo>
                    <a:pt x="16782" y="14159"/>
                  </a:lnTo>
                  <a:cubicBezTo>
                    <a:pt x="17279" y="13367"/>
                    <a:pt x="17637" y="12497"/>
                    <a:pt x="17845" y="11584"/>
                  </a:cubicBezTo>
                  <a:lnTo>
                    <a:pt x="18844" y="11352"/>
                  </a:lnTo>
                  <a:cubicBezTo>
                    <a:pt x="19097" y="11289"/>
                    <a:pt x="19275" y="11063"/>
                    <a:pt x="19275" y="10804"/>
                  </a:cubicBezTo>
                  <a:lnTo>
                    <a:pt x="19275" y="8546"/>
                  </a:lnTo>
                  <a:cubicBezTo>
                    <a:pt x="19275" y="8287"/>
                    <a:pt x="19097" y="8061"/>
                    <a:pt x="18847" y="7998"/>
                  </a:cubicBezTo>
                  <a:lnTo>
                    <a:pt x="17848" y="7766"/>
                  </a:lnTo>
                  <a:cubicBezTo>
                    <a:pt x="17640" y="6854"/>
                    <a:pt x="17279" y="5983"/>
                    <a:pt x="16782" y="5188"/>
                  </a:cubicBezTo>
                  <a:lnTo>
                    <a:pt x="17273" y="4375"/>
                  </a:lnTo>
                  <a:cubicBezTo>
                    <a:pt x="17405" y="4153"/>
                    <a:pt x="17369" y="3869"/>
                    <a:pt x="17188" y="3686"/>
                  </a:cubicBezTo>
                  <a:lnTo>
                    <a:pt x="15589" y="2090"/>
                  </a:lnTo>
                  <a:cubicBezTo>
                    <a:pt x="15480" y="1980"/>
                    <a:pt x="15335" y="1923"/>
                    <a:pt x="15188" y="1923"/>
                  </a:cubicBezTo>
                  <a:cubicBezTo>
                    <a:pt x="15089" y="1923"/>
                    <a:pt x="14989" y="1949"/>
                    <a:pt x="14900" y="2002"/>
                  </a:cubicBezTo>
                  <a:lnTo>
                    <a:pt x="14087" y="2493"/>
                  </a:lnTo>
                  <a:cubicBezTo>
                    <a:pt x="13292" y="1996"/>
                    <a:pt x="12421" y="1635"/>
                    <a:pt x="11509" y="1427"/>
                  </a:cubicBezTo>
                  <a:lnTo>
                    <a:pt x="11277" y="428"/>
                  </a:lnTo>
                  <a:cubicBezTo>
                    <a:pt x="11217" y="178"/>
                    <a:pt x="10988" y="0"/>
                    <a:pt x="107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9" name="Google Shape;19;p3"/>
            <p:cNvSpPr/>
            <p:nvPr/>
          </p:nvSpPr>
          <p:spPr>
            <a:xfrm>
              <a:off x="2819200" y="983400"/>
              <a:ext cx="205475" cy="197625"/>
            </a:xfrm>
            <a:custGeom>
              <a:rect b="b" l="l" r="r" t="t"/>
              <a:pathLst>
                <a:path extrusionOk="0" h="7905" w="8219">
                  <a:moveTo>
                    <a:pt x="4265" y="1129"/>
                  </a:moveTo>
                  <a:cubicBezTo>
                    <a:pt x="4629" y="1129"/>
                    <a:pt x="4996" y="1199"/>
                    <a:pt x="5346" y="1343"/>
                  </a:cubicBezTo>
                  <a:cubicBezTo>
                    <a:pt x="6400" y="1780"/>
                    <a:pt x="7089" y="2810"/>
                    <a:pt x="7089" y="3954"/>
                  </a:cubicBezTo>
                  <a:cubicBezTo>
                    <a:pt x="7086" y="5511"/>
                    <a:pt x="5825" y="6773"/>
                    <a:pt x="4265" y="6776"/>
                  </a:cubicBezTo>
                  <a:cubicBezTo>
                    <a:pt x="3124" y="6776"/>
                    <a:pt x="2094" y="6089"/>
                    <a:pt x="1657" y="5032"/>
                  </a:cubicBezTo>
                  <a:cubicBezTo>
                    <a:pt x="1221" y="3978"/>
                    <a:pt x="1461" y="2765"/>
                    <a:pt x="2268" y="1958"/>
                  </a:cubicBezTo>
                  <a:cubicBezTo>
                    <a:pt x="2808" y="1416"/>
                    <a:pt x="3530" y="1129"/>
                    <a:pt x="4265" y="1129"/>
                  </a:cubicBezTo>
                  <a:close/>
                  <a:moveTo>
                    <a:pt x="4265" y="0"/>
                  </a:moveTo>
                  <a:cubicBezTo>
                    <a:pt x="2666" y="0"/>
                    <a:pt x="1227" y="964"/>
                    <a:pt x="612" y="2440"/>
                  </a:cubicBezTo>
                  <a:cubicBezTo>
                    <a:pt x="1" y="3918"/>
                    <a:pt x="341" y="5616"/>
                    <a:pt x="1470" y="6749"/>
                  </a:cubicBezTo>
                  <a:cubicBezTo>
                    <a:pt x="2226" y="7504"/>
                    <a:pt x="3237" y="7905"/>
                    <a:pt x="4265" y="7905"/>
                  </a:cubicBezTo>
                  <a:cubicBezTo>
                    <a:pt x="4774" y="7905"/>
                    <a:pt x="5288" y="7806"/>
                    <a:pt x="5777" y="7604"/>
                  </a:cubicBezTo>
                  <a:cubicBezTo>
                    <a:pt x="7255" y="6993"/>
                    <a:pt x="8219" y="5550"/>
                    <a:pt x="8219" y="3954"/>
                  </a:cubicBezTo>
                  <a:cubicBezTo>
                    <a:pt x="8216" y="1771"/>
                    <a:pt x="6448" y="3"/>
                    <a:pt x="426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-tête de section 1">
  <p:cSld name="SECTION_HEADER_1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pport barre latérale">
  <p:cSld name="BLANK_2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"/>
          <p:cNvSpPr txBox="1"/>
          <p:nvPr>
            <p:ph idx="12" type="sldNum"/>
          </p:nvPr>
        </p:nvSpPr>
        <p:spPr>
          <a:xfrm>
            <a:off x="7708475" y="4663225"/>
            <a:ext cx="13125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SzPts val="1018"/>
              <a:buNone/>
              <a:defRPr sz="1425"/>
            </a:lvl1pPr>
            <a:lvl2pPr lvl="1">
              <a:buSzPts val="1018"/>
              <a:buNone/>
              <a:defRPr sz="1425"/>
            </a:lvl2pPr>
            <a:lvl3pPr lvl="2">
              <a:buSzPts val="1018"/>
              <a:buNone/>
              <a:defRPr sz="1425"/>
            </a:lvl3pPr>
            <a:lvl4pPr lvl="3">
              <a:buSzPts val="1018"/>
              <a:buNone/>
              <a:defRPr sz="1425"/>
            </a:lvl4pPr>
            <a:lvl5pPr lvl="4">
              <a:buSzPts val="1018"/>
              <a:buNone/>
              <a:defRPr sz="1425"/>
            </a:lvl5pPr>
            <a:lvl6pPr lvl="5">
              <a:buSzPts val="1018"/>
              <a:buNone/>
              <a:defRPr sz="1425"/>
            </a:lvl6pPr>
            <a:lvl7pPr lvl="6">
              <a:buSzPts val="1018"/>
              <a:buNone/>
              <a:defRPr sz="1425"/>
            </a:lvl7pPr>
            <a:lvl8pPr lvl="7">
              <a:buSzPts val="1018"/>
              <a:buNone/>
              <a:defRPr sz="1425"/>
            </a:lvl8pPr>
            <a:lvl9pPr lvl="8">
              <a:buSzPts val="1018"/>
              <a:buNone/>
              <a:defRPr sz="1425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10</a:t>
            </a:r>
            <a:endParaRPr/>
          </a:p>
        </p:txBody>
      </p:sp>
      <p:sp>
        <p:nvSpPr>
          <p:cNvPr id="24" name="Google Shape;24;p5"/>
          <p:cNvSpPr/>
          <p:nvPr/>
        </p:nvSpPr>
        <p:spPr>
          <a:xfrm>
            <a:off x="0" y="0"/>
            <a:ext cx="633600" cy="5143500"/>
          </a:xfrm>
          <a:prstGeom prst="rect">
            <a:avLst/>
          </a:prstGeom>
          <a:solidFill>
            <a:srgbClr val="78D2A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5" name="Google Shape;25;p5"/>
          <p:cNvGrpSpPr/>
          <p:nvPr/>
        </p:nvGrpSpPr>
        <p:grpSpPr>
          <a:xfrm>
            <a:off x="8472458" y="284887"/>
            <a:ext cx="387681" cy="387661"/>
            <a:chOff x="266768" y="1721375"/>
            <a:chExt cx="397907" cy="397887"/>
          </a:xfrm>
        </p:grpSpPr>
        <p:sp>
          <p:nvSpPr>
            <p:cNvPr id="26" name="Google Shape;26;p5"/>
            <p:cNvSpPr/>
            <p:nvPr/>
          </p:nvSpPr>
          <p:spPr>
            <a:xfrm>
              <a:off x="454843" y="1791037"/>
              <a:ext cx="136218" cy="328222"/>
            </a:xfrm>
            <a:custGeom>
              <a:rect b="b" l="l" r="r" t="t"/>
              <a:pathLst>
                <a:path extrusionOk="0" h="15727" w="6527">
                  <a:moveTo>
                    <a:pt x="4957" y="1"/>
                  </a:moveTo>
                  <a:cubicBezTo>
                    <a:pt x="4645" y="1"/>
                    <a:pt x="4336" y="24"/>
                    <a:pt x="4028" y="69"/>
                  </a:cubicBezTo>
                  <a:cubicBezTo>
                    <a:pt x="2588" y="280"/>
                    <a:pt x="1700" y="890"/>
                    <a:pt x="1675" y="2250"/>
                  </a:cubicBezTo>
                  <a:lnTo>
                    <a:pt x="1675" y="5040"/>
                  </a:lnTo>
                  <a:cubicBezTo>
                    <a:pt x="1675" y="5348"/>
                    <a:pt x="1426" y="5599"/>
                    <a:pt x="1118" y="5599"/>
                  </a:cubicBezTo>
                  <a:lnTo>
                    <a:pt x="0" y="5599"/>
                  </a:lnTo>
                  <a:lnTo>
                    <a:pt x="0" y="6715"/>
                  </a:lnTo>
                  <a:lnTo>
                    <a:pt x="1118" y="6715"/>
                  </a:lnTo>
                  <a:cubicBezTo>
                    <a:pt x="1426" y="6715"/>
                    <a:pt x="1675" y="6965"/>
                    <a:pt x="1675" y="7274"/>
                  </a:cubicBezTo>
                  <a:lnTo>
                    <a:pt x="1675" y="15727"/>
                  </a:lnTo>
                  <a:lnTo>
                    <a:pt x="3352" y="15727"/>
                  </a:lnTo>
                  <a:lnTo>
                    <a:pt x="3352" y="7274"/>
                  </a:lnTo>
                  <a:cubicBezTo>
                    <a:pt x="3352" y="6965"/>
                    <a:pt x="3602" y="6715"/>
                    <a:pt x="3910" y="6715"/>
                  </a:cubicBezTo>
                  <a:lnTo>
                    <a:pt x="5709" y="6715"/>
                  </a:lnTo>
                  <a:lnTo>
                    <a:pt x="5987" y="5599"/>
                  </a:lnTo>
                  <a:lnTo>
                    <a:pt x="3910" y="5599"/>
                  </a:lnTo>
                  <a:cubicBezTo>
                    <a:pt x="3602" y="5599"/>
                    <a:pt x="3352" y="5348"/>
                    <a:pt x="3352" y="5040"/>
                  </a:cubicBezTo>
                  <a:lnTo>
                    <a:pt x="3352" y="3253"/>
                  </a:lnTo>
                  <a:cubicBezTo>
                    <a:pt x="3352" y="2316"/>
                    <a:pt x="3942" y="1677"/>
                    <a:pt x="4968" y="1504"/>
                  </a:cubicBezTo>
                  <a:cubicBezTo>
                    <a:pt x="5157" y="1473"/>
                    <a:pt x="5339" y="1460"/>
                    <a:pt x="5511" y="1460"/>
                  </a:cubicBezTo>
                  <a:cubicBezTo>
                    <a:pt x="5810" y="1460"/>
                    <a:pt x="6082" y="1498"/>
                    <a:pt x="6324" y="1546"/>
                  </a:cubicBezTo>
                  <a:lnTo>
                    <a:pt x="6526" y="182"/>
                  </a:lnTo>
                  <a:cubicBezTo>
                    <a:pt x="5988" y="62"/>
                    <a:pt x="5468" y="1"/>
                    <a:pt x="4957" y="1"/>
                  </a:cubicBezTo>
                  <a:close/>
                </a:path>
              </a:pathLst>
            </a:custGeom>
            <a:solidFill>
              <a:srgbClr val="78D2A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" name="Google Shape;27;p5"/>
            <p:cNvSpPr/>
            <p:nvPr/>
          </p:nvSpPr>
          <p:spPr>
            <a:xfrm>
              <a:off x="266768" y="1721375"/>
              <a:ext cx="397907" cy="397887"/>
            </a:xfrm>
            <a:custGeom>
              <a:rect b="b" l="l" r="r" t="t"/>
              <a:pathLst>
                <a:path extrusionOk="0" h="19065" w="19066">
                  <a:moveTo>
                    <a:pt x="2794" y="0"/>
                  </a:moveTo>
                  <a:cubicBezTo>
                    <a:pt x="1255" y="0"/>
                    <a:pt x="1" y="1253"/>
                    <a:pt x="1" y="2793"/>
                  </a:cubicBezTo>
                  <a:lnTo>
                    <a:pt x="1" y="16271"/>
                  </a:lnTo>
                  <a:cubicBezTo>
                    <a:pt x="1" y="17812"/>
                    <a:pt x="1255" y="19065"/>
                    <a:pt x="2794" y="19065"/>
                  </a:cubicBezTo>
                  <a:lnTo>
                    <a:pt x="9571" y="19065"/>
                  </a:lnTo>
                  <a:lnTo>
                    <a:pt x="9571" y="11171"/>
                  </a:lnTo>
                  <a:lnTo>
                    <a:pt x="8453" y="11171"/>
                  </a:lnTo>
                  <a:cubicBezTo>
                    <a:pt x="8145" y="11171"/>
                    <a:pt x="7896" y="10920"/>
                    <a:pt x="7896" y="10612"/>
                  </a:cubicBezTo>
                  <a:lnTo>
                    <a:pt x="7896" y="8378"/>
                  </a:lnTo>
                  <a:cubicBezTo>
                    <a:pt x="7896" y="8070"/>
                    <a:pt x="8145" y="7819"/>
                    <a:pt x="8453" y="7819"/>
                  </a:cubicBezTo>
                  <a:lnTo>
                    <a:pt x="9571" y="7819"/>
                  </a:lnTo>
                  <a:lnTo>
                    <a:pt x="9571" y="5836"/>
                  </a:lnTo>
                  <a:cubicBezTo>
                    <a:pt x="9571" y="3710"/>
                    <a:pt x="10741" y="2615"/>
                    <a:pt x="12878" y="2302"/>
                  </a:cubicBezTo>
                  <a:cubicBezTo>
                    <a:pt x="13231" y="2249"/>
                    <a:pt x="13591" y="2223"/>
                    <a:pt x="13956" y="2223"/>
                  </a:cubicBezTo>
                  <a:cubicBezTo>
                    <a:pt x="14725" y="2223"/>
                    <a:pt x="15517" y="2339"/>
                    <a:pt x="16318" y="2567"/>
                  </a:cubicBezTo>
                  <a:cubicBezTo>
                    <a:pt x="16589" y="2643"/>
                    <a:pt x="16759" y="2908"/>
                    <a:pt x="16718" y="3186"/>
                  </a:cubicBezTo>
                  <a:lnTo>
                    <a:pt x="16352" y="5650"/>
                  </a:lnTo>
                  <a:cubicBezTo>
                    <a:pt x="16329" y="5806"/>
                    <a:pt x="16240" y="5944"/>
                    <a:pt x="16111" y="6031"/>
                  </a:cubicBezTo>
                  <a:cubicBezTo>
                    <a:pt x="16006" y="6102"/>
                    <a:pt x="15912" y="6127"/>
                    <a:pt x="15818" y="6127"/>
                  </a:cubicBezTo>
                  <a:cubicBezTo>
                    <a:pt x="15717" y="6127"/>
                    <a:pt x="15614" y="6098"/>
                    <a:pt x="15494" y="6068"/>
                  </a:cubicBezTo>
                  <a:cubicBezTo>
                    <a:pt x="15202" y="5995"/>
                    <a:pt x="14879" y="5914"/>
                    <a:pt x="14527" y="5914"/>
                  </a:cubicBezTo>
                  <a:cubicBezTo>
                    <a:pt x="14409" y="5914"/>
                    <a:pt x="14289" y="5923"/>
                    <a:pt x="14165" y="5944"/>
                  </a:cubicBezTo>
                  <a:cubicBezTo>
                    <a:pt x="13534" y="6050"/>
                    <a:pt x="13481" y="6333"/>
                    <a:pt x="13481" y="6590"/>
                  </a:cubicBezTo>
                  <a:lnTo>
                    <a:pt x="13481" y="7819"/>
                  </a:lnTo>
                  <a:lnTo>
                    <a:pt x="15715" y="7819"/>
                  </a:lnTo>
                  <a:cubicBezTo>
                    <a:pt x="15887" y="7819"/>
                    <a:pt x="16048" y="7899"/>
                    <a:pt x="16154" y="8035"/>
                  </a:cubicBezTo>
                  <a:cubicBezTo>
                    <a:pt x="16260" y="8169"/>
                    <a:pt x="16297" y="8346"/>
                    <a:pt x="16256" y="8513"/>
                  </a:cubicBezTo>
                  <a:lnTo>
                    <a:pt x="15697" y="10747"/>
                  </a:lnTo>
                  <a:cubicBezTo>
                    <a:pt x="15635" y="10996"/>
                    <a:pt x="15412" y="11170"/>
                    <a:pt x="15156" y="11170"/>
                  </a:cubicBezTo>
                  <a:lnTo>
                    <a:pt x="13481" y="11170"/>
                  </a:lnTo>
                  <a:lnTo>
                    <a:pt x="13481" y="19065"/>
                  </a:lnTo>
                  <a:lnTo>
                    <a:pt x="16272" y="19065"/>
                  </a:lnTo>
                  <a:cubicBezTo>
                    <a:pt x="17813" y="19065"/>
                    <a:pt x="19066" y="17810"/>
                    <a:pt x="19066" y="16271"/>
                  </a:cubicBezTo>
                  <a:lnTo>
                    <a:pt x="19066" y="2793"/>
                  </a:lnTo>
                  <a:cubicBezTo>
                    <a:pt x="19066" y="1253"/>
                    <a:pt x="17813" y="0"/>
                    <a:pt x="16274" y="0"/>
                  </a:cubicBezTo>
                  <a:close/>
                </a:path>
              </a:pathLst>
            </a:custGeom>
            <a:solidFill>
              <a:srgbClr val="78D2A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8" name="Google Shape;28;p5"/>
          <p:cNvGrpSpPr/>
          <p:nvPr/>
        </p:nvGrpSpPr>
        <p:grpSpPr>
          <a:xfrm>
            <a:off x="83620" y="263768"/>
            <a:ext cx="437674" cy="429888"/>
            <a:chOff x="57600" y="371550"/>
            <a:chExt cx="748800" cy="638100"/>
          </a:xfrm>
        </p:grpSpPr>
        <p:grpSp>
          <p:nvGrpSpPr>
            <p:cNvPr id="29" name="Google Shape;29;p5"/>
            <p:cNvGrpSpPr/>
            <p:nvPr/>
          </p:nvGrpSpPr>
          <p:grpSpPr>
            <a:xfrm>
              <a:off x="215760" y="414191"/>
              <a:ext cx="429450" cy="552797"/>
              <a:chOff x="2037825" y="4085775"/>
              <a:chExt cx="157550" cy="191425"/>
            </a:xfrm>
          </p:grpSpPr>
          <p:sp>
            <p:nvSpPr>
              <p:cNvPr id="30" name="Google Shape;30;p5"/>
              <p:cNvSpPr/>
              <p:nvPr/>
            </p:nvSpPr>
            <p:spPr>
              <a:xfrm>
                <a:off x="2072500" y="4085775"/>
                <a:ext cx="88225" cy="86675"/>
              </a:xfrm>
              <a:custGeom>
                <a:rect b="b" l="l" r="r" t="t"/>
                <a:pathLst>
                  <a:path extrusionOk="0" h="3467" w="3529">
                    <a:moveTo>
                      <a:pt x="1764" y="1"/>
                    </a:moveTo>
                    <a:cubicBezTo>
                      <a:pt x="819" y="1"/>
                      <a:pt x="0" y="788"/>
                      <a:pt x="0" y="1734"/>
                    </a:cubicBezTo>
                    <a:cubicBezTo>
                      <a:pt x="0" y="2679"/>
                      <a:pt x="819" y="3466"/>
                      <a:pt x="1764" y="3466"/>
                    </a:cubicBezTo>
                    <a:cubicBezTo>
                      <a:pt x="2709" y="3466"/>
                      <a:pt x="3529" y="2679"/>
                      <a:pt x="3529" y="1734"/>
                    </a:cubicBezTo>
                    <a:cubicBezTo>
                      <a:pt x="3529" y="788"/>
                      <a:pt x="2741" y="1"/>
                      <a:pt x="176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" name="Google Shape;31;p5"/>
              <p:cNvSpPr/>
              <p:nvPr/>
            </p:nvSpPr>
            <p:spPr>
              <a:xfrm>
                <a:off x="2037825" y="4168475"/>
                <a:ext cx="157550" cy="108725"/>
              </a:xfrm>
              <a:custGeom>
                <a:rect b="b" l="l" r="r" t="t"/>
                <a:pathLst>
                  <a:path extrusionOk="0" h="4349" w="6302">
                    <a:moveTo>
                      <a:pt x="1356" y="1"/>
                    </a:moveTo>
                    <a:cubicBezTo>
                      <a:pt x="568" y="568"/>
                      <a:pt x="1" y="1513"/>
                      <a:pt x="1" y="2553"/>
                    </a:cubicBezTo>
                    <a:lnTo>
                      <a:pt x="1" y="3970"/>
                    </a:lnTo>
                    <a:cubicBezTo>
                      <a:pt x="1" y="4222"/>
                      <a:pt x="158" y="4348"/>
                      <a:pt x="347" y="4348"/>
                    </a:cubicBezTo>
                    <a:lnTo>
                      <a:pt x="5955" y="4348"/>
                    </a:lnTo>
                    <a:cubicBezTo>
                      <a:pt x="6144" y="4348"/>
                      <a:pt x="6302" y="4191"/>
                      <a:pt x="6302" y="3970"/>
                    </a:cubicBezTo>
                    <a:lnTo>
                      <a:pt x="6302" y="2553"/>
                    </a:lnTo>
                    <a:cubicBezTo>
                      <a:pt x="6302" y="1513"/>
                      <a:pt x="5798" y="599"/>
                      <a:pt x="4947" y="1"/>
                    </a:cubicBezTo>
                    <a:cubicBezTo>
                      <a:pt x="4538" y="505"/>
                      <a:pt x="3844" y="820"/>
                      <a:pt x="3151" y="820"/>
                    </a:cubicBezTo>
                    <a:cubicBezTo>
                      <a:pt x="2427" y="820"/>
                      <a:pt x="1765" y="505"/>
                      <a:pt x="135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32" name="Google Shape;32;p5"/>
            <p:cNvSpPr/>
            <p:nvPr/>
          </p:nvSpPr>
          <p:spPr>
            <a:xfrm>
              <a:off x="57600" y="371550"/>
              <a:ext cx="748800" cy="638100"/>
            </a:xfrm>
            <a:prstGeom prst="noSmoking">
              <a:avLst>
                <a:gd fmla="val 6253" name="adj"/>
              </a:avLst>
            </a:prstGeom>
            <a:solidFill>
              <a:srgbClr val="E6334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3" name="Google Shape;33;p5"/>
          <p:cNvSpPr txBox="1"/>
          <p:nvPr/>
        </p:nvSpPr>
        <p:spPr>
          <a:xfrm>
            <a:off x="609600" y="4560900"/>
            <a:ext cx="6185700" cy="5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850">
                <a:solidFill>
                  <a:srgbClr val="444746"/>
                </a:solidFill>
              </a:rPr>
              <a:t>Contenus produits par Emmaüs Connect et la Croix Rouge française en 2024 dans le cadre d'un projet soutenu par l'ANCT et l'Agefiph</a:t>
            </a:r>
            <a:endParaRPr i="1" sz="850">
              <a:solidFill>
                <a:srgbClr val="44474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850">
                <a:solidFill>
                  <a:srgbClr val="444746"/>
                </a:solidFill>
              </a:rPr>
              <a:t>Licence CC BY-NC-SA 4.0. - https://creativecommons.org/licenses/by-nc-sa/4.0/</a:t>
            </a:r>
            <a:endParaRPr sz="120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au cartes">
  <p:cSld name="BLANK_1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6"/>
          <p:cNvSpPr txBox="1"/>
          <p:nvPr>
            <p:ph idx="12" type="sldNum"/>
          </p:nvPr>
        </p:nvSpPr>
        <p:spPr>
          <a:xfrm>
            <a:off x="7974325" y="4663225"/>
            <a:ext cx="11229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 sz="1100"/>
            </a:lvl1pPr>
            <a:lvl2pPr lvl="1">
              <a:buNone/>
              <a:defRPr sz="1100"/>
            </a:lvl2pPr>
            <a:lvl3pPr lvl="2">
              <a:buNone/>
              <a:defRPr sz="1100"/>
            </a:lvl3pPr>
            <a:lvl4pPr lvl="3">
              <a:buNone/>
              <a:defRPr sz="1100"/>
            </a:lvl4pPr>
            <a:lvl5pPr lvl="4">
              <a:buNone/>
              <a:defRPr sz="1100"/>
            </a:lvl5pPr>
            <a:lvl6pPr lvl="5">
              <a:buNone/>
              <a:defRPr sz="1100"/>
            </a:lvl6pPr>
            <a:lvl7pPr lvl="6">
              <a:buNone/>
              <a:defRPr sz="1100"/>
            </a:lvl7pPr>
            <a:lvl8pPr lvl="7">
              <a:buNone/>
              <a:defRPr sz="1100"/>
            </a:lvl8pPr>
            <a:lvl9pPr lvl="8">
              <a:buNone/>
              <a:defRPr sz="1100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14</a:t>
            </a:r>
            <a:endParaRPr/>
          </a:p>
        </p:txBody>
      </p:sp>
      <p:sp>
        <p:nvSpPr>
          <p:cNvPr id="36" name="Google Shape;36;p6"/>
          <p:cNvSpPr/>
          <p:nvPr/>
        </p:nvSpPr>
        <p:spPr>
          <a:xfrm>
            <a:off x="0" y="0"/>
            <a:ext cx="633600" cy="5143500"/>
          </a:xfrm>
          <a:prstGeom prst="rect">
            <a:avLst/>
          </a:prstGeom>
          <a:solidFill>
            <a:srgbClr val="78D2A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7" name="Google Shape;37;p6"/>
          <p:cNvGrpSpPr/>
          <p:nvPr/>
        </p:nvGrpSpPr>
        <p:grpSpPr>
          <a:xfrm>
            <a:off x="147179" y="202645"/>
            <a:ext cx="339253" cy="339253"/>
            <a:chOff x="5049725" y="3806450"/>
            <a:chExt cx="481825" cy="481825"/>
          </a:xfrm>
        </p:grpSpPr>
        <p:sp>
          <p:nvSpPr>
            <p:cNvPr id="38" name="Google Shape;38;p6"/>
            <p:cNvSpPr/>
            <p:nvPr/>
          </p:nvSpPr>
          <p:spPr>
            <a:xfrm>
              <a:off x="5361150" y="3976800"/>
              <a:ext cx="28250" cy="28275"/>
            </a:xfrm>
            <a:custGeom>
              <a:rect b="b" l="l" r="r" t="t"/>
              <a:pathLst>
                <a:path extrusionOk="0" h="1131" w="1130">
                  <a:moveTo>
                    <a:pt x="567" y="1"/>
                  </a:moveTo>
                  <a:cubicBezTo>
                    <a:pt x="254" y="1"/>
                    <a:pt x="1" y="251"/>
                    <a:pt x="1" y="564"/>
                  </a:cubicBezTo>
                  <a:cubicBezTo>
                    <a:pt x="1" y="877"/>
                    <a:pt x="254" y="1130"/>
                    <a:pt x="567" y="1130"/>
                  </a:cubicBezTo>
                  <a:cubicBezTo>
                    <a:pt x="877" y="1130"/>
                    <a:pt x="1130" y="877"/>
                    <a:pt x="1130" y="564"/>
                  </a:cubicBezTo>
                  <a:cubicBezTo>
                    <a:pt x="1130" y="251"/>
                    <a:pt x="877" y="1"/>
                    <a:pt x="56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39" name="Google Shape;39;p6"/>
            <p:cNvSpPr/>
            <p:nvPr/>
          </p:nvSpPr>
          <p:spPr>
            <a:xfrm>
              <a:off x="5191775" y="3976800"/>
              <a:ext cx="28250" cy="28275"/>
            </a:xfrm>
            <a:custGeom>
              <a:rect b="b" l="l" r="r" t="t"/>
              <a:pathLst>
                <a:path extrusionOk="0" h="1131" w="1130">
                  <a:moveTo>
                    <a:pt x="567" y="1"/>
                  </a:moveTo>
                  <a:cubicBezTo>
                    <a:pt x="253" y="1"/>
                    <a:pt x="0" y="251"/>
                    <a:pt x="0" y="564"/>
                  </a:cubicBezTo>
                  <a:cubicBezTo>
                    <a:pt x="0" y="877"/>
                    <a:pt x="253" y="1130"/>
                    <a:pt x="567" y="1130"/>
                  </a:cubicBezTo>
                  <a:cubicBezTo>
                    <a:pt x="877" y="1130"/>
                    <a:pt x="1130" y="877"/>
                    <a:pt x="1130" y="564"/>
                  </a:cubicBezTo>
                  <a:cubicBezTo>
                    <a:pt x="1130" y="251"/>
                    <a:pt x="877" y="1"/>
                    <a:pt x="56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40" name="Google Shape;40;p6"/>
            <p:cNvSpPr/>
            <p:nvPr/>
          </p:nvSpPr>
          <p:spPr>
            <a:xfrm>
              <a:off x="5049725" y="3806450"/>
              <a:ext cx="481825" cy="481825"/>
            </a:xfrm>
            <a:custGeom>
              <a:rect b="b" l="l" r="r" t="t"/>
              <a:pathLst>
                <a:path extrusionOk="0" h="19273" w="19273">
                  <a:moveTo>
                    <a:pt x="6249" y="5686"/>
                  </a:moveTo>
                  <a:cubicBezTo>
                    <a:pt x="6932" y="5686"/>
                    <a:pt x="7549" y="6098"/>
                    <a:pt x="7811" y="6730"/>
                  </a:cubicBezTo>
                  <a:cubicBezTo>
                    <a:pt x="8073" y="7363"/>
                    <a:pt x="7929" y="8092"/>
                    <a:pt x="7444" y="8576"/>
                  </a:cubicBezTo>
                  <a:cubicBezTo>
                    <a:pt x="7120" y="8901"/>
                    <a:pt x="6686" y="9073"/>
                    <a:pt x="6246" y="9073"/>
                  </a:cubicBezTo>
                  <a:cubicBezTo>
                    <a:pt x="6028" y="9073"/>
                    <a:pt x="5808" y="9031"/>
                    <a:pt x="5598" y="8944"/>
                  </a:cubicBezTo>
                  <a:cubicBezTo>
                    <a:pt x="4966" y="8682"/>
                    <a:pt x="4553" y="8064"/>
                    <a:pt x="4553" y="7378"/>
                  </a:cubicBezTo>
                  <a:cubicBezTo>
                    <a:pt x="4553" y="6441"/>
                    <a:pt x="5312" y="5686"/>
                    <a:pt x="6249" y="5686"/>
                  </a:cubicBezTo>
                  <a:close/>
                  <a:moveTo>
                    <a:pt x="13024" y="5683"/>
                  </a:moveTo>
                  <a:cubicBezTo>
                    <a:pt x="13242" y="5683"/>
                    <a:pt x="13462" y="5725"/>
                    <a:pt x="13671" y="5812"/>
                  </a:cubicBezTo>
                  <a:cubicBezTo>
                    <a:pt x="14304" y="6074"/>
                    <a:pt x="14716" y="6691"/>
                    <a:pt x="14716" y="7378"/>
                  </a:cubicBezTo>
                  <a:cubicBezTo>
                    <a:pt x="14716" y="8314"/>
                    <a:pt x="13957" y="9070"/>
                    <a:pt x="13024" y="9073"/>
                  </a:cubicBezTo>
                  <a:cubicBezTo>
                    <a:pt x="12337" y="9073"/>
                    <a:pt x="11720" y="8658"/>
                    <a:pt x="11458" y="8025"/>
                  </a:cubicBezTo>
                  <a:cubicBezTo>
                    <a:pt x="11196" y="7393"/>
                    <a:pt x="11341" y="6664"/>
                    <a:pt x="11825" y="6179"/>
                  </a:cubicBezTo>
                  <a:cubicBezTo>
                    <a:pt x="12150" y="5855"/>
                    <a:pt x="12583" y="5683"/>
                    <a:pt x="13024" y="5683"/>
                  </a:cubicBezTo>
                  <a:close/>
                  <a:moveTo>
                    <a:pt x="9636" y="10196"/>
                  </a:moveTo>
                  <a:cubicBezTo>
                    <a:pt x="11955" y="10196"/>
                    <a:pt x="13981" y="11765"/>
                    <a:pt x="14557" y="14012"/>
                  </a:cubicBezTo>
                  <a:cubicBezTo>
                    <a:pt x="14635" y="14316"/>
                    <a:pt x="14454" y="14623"/>
                    <a:pt x="14153" y="14701"/>
                  </a:cubicBezTo>
                  <a:cubicBezTo>
                    <a:pt x="14107" y="14713"/>
                    <a:pt x="14060" y="14718"/>
                    <a:pt x="14014" y="14718"/>
                  </a:cubicBezTo>
                  <a:cubicBezTo>
                    <a:pt x="13760" y="14718"/>
                    <a:pt x="13530" y="14550"/>
                    <a:pt x="13464" y="14295"/>
                  </a:cubicBezTo>
                  <a:cubicBezTo>
                    <a:pt x="13015" y="12548"/>
                    <a:pt x="11440" y="11326"/>
                    <a:pt x="9636" y="11326"/>
                  </a:cubicBezTo>
                  <a:cubicBezTo>
                    <a:pt x="7833" y="11326"/>
                    <a:pt x="6258" y="12548"/>
                    <a:pt x="5809" y="14295"/>
                  </a:cubicBezTo>
                  <a:cubicBezTo>
                    <a:pt x="5743" y="14550"/>
                    <a:pt x="5512" y="14718"/>
                    <a:pt x="5260" y="14718"/>
                  </a:cubicBezTo>
                  <a:cubicBezTo>
                    <a:pt x="5215" y="14718"/>
                    <a:pt x="5169" y="14713"/>
                    <a:pt x="5122" y="14701"/>
                  </a:cubicBezTo>
                  <a:cubicBezTo>
                    <a:pt x="4818" y="14623"/>
                    <a:pt x="4638" y="14316"/>
                    <a:pt x="4716" y="14012"/>
                  </a:cubicBezTo>
                  <a:cubicBezTo>
                    <a:pt x="5291" y="11765"/>
                    <a:pt x="7318" y="10196"/>
                    <a:pt x="9636" y="10196"/>
                  </a:cubicBezTo>
                  <a:close/>
                  <a:moveTo>
                    <a:pt x="9636" y="0"/>
                  </a:moveTo>
                  <a:cubicBezTo>
                    <a:pt x="4342" y="0"/>
                    <a:pt x="0" y="4343"/>
                    <a:pt x="0" y="9636"/>
                  </a:cubicBezTo>
                  <a:cubicBezTo>
                    <a:pt x="0" y="14930"/>
                    <a:pt x="4342" y="19272"/>
                    <a:pt x="9636" y="19272"/>
                  </a:cubicBezTo>
                  <a:cubicBezTo>
                    <a:pt x="14927" y="19272"/>
                    <a:pt x="19272" y="14930"/>
                    <a:pt x="19272" y="9636"/>
                  </a:cubicBezTo>
                  <a:cubicBezTo>
                    <a:pt x="19272" y="4343"/>
                    <a:pt x="14927" y="0"/>
                    <a:pt x="96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</p:grpSp>
      <p:graphicFrame>
        <p:nvGraphicFramePr>
          <p:cNvPr id="41" name="Google Shape;41;p6"/>
          <p:cNvGraphicFramePr/>
          <p:nvPr/>
        </p:nvGraphicFramePr>
        <p:xfrm>
          <a:off x="1255650" y="2116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{67089F85-673B-4EC5-A93F-3737B04CA4A9}</a:tableStyleId>
              </a:tblPr>
              <a:tblGrid>
                <a:gridCol w="1658175"/>
                <a:gridCol w="1658175"/>
                <a:gridCol w="1658175"/>
                <a:gridCol w="1658175"/>
              </a:tblGrid>
              <a:tr h="23600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23600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sp>
        <p:nvSpPr>
          <p:cNvPr id="42" name="Google Shape;42;p6"/>
          <p:cNvSpPr txBox="1"/>
          <p:nvPr/>
        </p:nvSpPr>
        <p:spPr>
          <a:xfrm>
            <a:off x="609600" y="4876800"/>
            <a:ext cx="85071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550">
                <a:solidFill>
                  <a:srgbClr val="444746"/>
                </a:solidFill>
              </a:rPr>
              <a:t>Contenus produits par Emmaüs Connect et la Croix Rouge française en 2024 dans le cadre d'un projet soutenu par l'ANCT et l'Agefiph</a:t>
            </a:r>
            <a:endParaRPr i="1" sz="550">
              <a:solidFill>
                <a:srgbClr val="44474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550">
                <a:solidFill>
                  <a:srgbClr val="444746"/>
                </a:solidFill>
              </a:rPr>
              <a:t>Licence CC BY-NC-SA 4.0. - https://creativecommons.org/licenses/by-nc-sa/4.0/</a:t>
            </a:r>
            <a:endParaRPr sz="9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7"/>
          <p:cNvSpPr txBox="1"/>
          <p:nvPr>
            <p:ph type="title"/>
          </p:nvPr>
        </p:nvSpPr>
        <p:spPr>
          <a:xfrm>
            <a:off x="500550" y="5465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5" name="Google Shape;45;p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6" name="Google Shape;46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9" name="Google Shape;49;p8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0" name="Google Shape;50;p8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1" name="Google Shape;51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9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54" name="Google Shape;54;p9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5" name="Google Shape;55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0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58" name="Google Shape;58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Relationship Id="rId4" Type="http://schemas.openxmlformats.org/officeDocument/2006/relationships/image" Target="../media/image1.png"/><Relationship Id="rId5" Type="http://schemas.openxmlformats.org/officeDocument/2006/relationships/image" Target="../media/image6.jpg"/><Relationship Id="rId6" Type="http://schemas.openxmlformats.org/officeDocument/2006/relationships/image" Target="../media/image18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.png"/><Relationship Id="rId4" Type="http://schemas.openxmlformats.org/officeDocument/2006/relationships/image" Target="../media/image1.png"/><Relationship Id="rId5" Type="http://schemas.openxmlformats.org/officeDocument/2006/relationships/image" Target="../media/image14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.png"/><Relationship Id="rId4" Type="http://schemas.openxmlformats.org/officeDocument/2006/relationships/image" Target="../media/image19.jpg"/><Relationship Id="rId5" Type="http://schemas.openxmlformats.org/officeDocument/2006/relationships/image" Target="../media/image13.png"/><Relationship Id="rId6" Type="http://schemas.openxmlformats.org/officeDocument/2006/relationships/image" Target="../media/image10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4.png"/><Relationship Id="rId4" Type="http://schemas.openxmlformats.org/officeDocument/2006/relationships/image" Target="../media/image13.png"/><Relationship Id="rId5" Type="http://schemas.openxmlformats.org/officeDocument/2006/relationships/image" Target="../media/image10.png"/><Relationship Id="rId6" Type="http://schemas.openxmlformats.org/officeDocument/2006/relationships/image" Target="../media/image20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4.png"/><Relationship Id="rId4" Type="http://schemas.openxmlformats.org/officeDocument/2006/relationships/image" Target="../media/image13.png"/><Relationship Id="rId5" Type="http://schemas.openxmlformats.org/officeDocument/2006/relationships/image" Target="../media/image10.png"/><Relationship Id="rId6" Type="http://schemas.openxmlformats.org/officeDocument/2006/relationships/image" Target="../media/image25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4.png"/><Relationship Id="rId4" Type="http://schemas.openxmlformats.org/officeDocument/2006/relationships/image" Target="../media/image13.png"/><Relationship Id="rId5" Type="http://schemas.openxmlformats.org/officeDocument/2006/relationships/image" Target="../media/image10.png"/><Relationship Id="rId6" Type="http://schemas.openxmlformats.org/officeDocument/2006/relationships/image" Target="../media/image21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4.png"/><Relationship Id="rId4" Type="http://schemas.openxmlformats.org/officeDocument/2006/relationships/image" Target="../media/image22.jpg"/><Relationship Id="rId5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Relationship Id="rId4" Type="http://schemas.openxmlformats.org/officeDocument/2006/relationships/image" Target="../media/image1.png"/><Relationship Id="rId5" Type="http://schemas.openxmlformats.org/officeDocument/2006/relationships/image" Target="../media/image6.jpg"/><Relationship Id="rId6" Type="http://schemas.openxmlformats.org/officeDocument/2006/relationships/image" Target="../media/image1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Relationship Id="rId4" Type="http://schemas.openxmlformats.org/officeDocument/2006/relationships/image" Target="../media/image1.png"/><Relationship Id="rId5" Type="http://schemas.openxmlformats.org/officeDocument/2006/relationships/image" Target="../media/image5.jpg"/><Relationship Id="rId6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Relationship Id="rId4" Type="http://schemas.openxmlformats.org/officeDocument/2006/relationships/image" Target="../media/image12.jpg"/><Relationship Id="rId5" Type="http://schemas.openxmlformats.org/officeDocument/2006/relationships/image" Target="../media/image7.jpg"/><Relationship Id="rId6" Type="http://schemas.openxmlformats.org/officeDocument/2006/relationships/image" Target="../media/image2.jpg"/><Relationship Id="rId7" Type="http://schemas.openxmlformats.org/officeDocument/2006/relationships/image" Target="../media/image1.png"/><Relationship Id="rId8" Type="http://schemas.openxmlformats.org/officeDocument/2006/relationships/image" Target="../media/image9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Relationship Id="rId4" Type="http://schemas.openxmlformats.org/officeDocument/2006/relationships/image" Target="../media/image1.png"/><Relationship Id="rId5" Type="http://schemas.openxmlformats.org/officeDocument/2006/relationships/image" Target="../media/image17.jpg"/><Relationship Id="rId6" Type="http://schemas.openxmlformats.org/officeDocument/2006/relationships/image" Target="../media/image9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png"/><Relationship Id="rId4" Type="http://schemas.openxmlformats.org/officeDocument/2006/relationships/image" Target="../media/image1.png"/><Relationship Id="rId5" Type="http://schemas.openxmlformats.org/officeDocument/2006/relationships/image" Target="../media/image15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Relationship Id="rId4" Type="http://schemas.openxmlformats.org/officeDocument/2006/relationships/image" Target="../media/image1.png"/><Relationship Id="rId5" Type="http://schemas.openxmlformats.org/officeDocument/2006/relationships/image" Target="../media/image16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png"/><Relationship Id="rId4" Type="http://schemas.openxmlformats.org/officeDocument/2006/relationships/image" Target="../media/image1.png"/><Relationship Id="rId5" Type="http://schemas.openxmlformats.org/officeDocument/2006/relationships/image" Target="../media/image23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png"/><Relationship Id="rId4" Type="http://schemas.openxmlformats.org/officeDocument/2006/relationships/image" Target="../media/image1.png"/><Relationship Id="rId5" Type="http://schemas.openxmlformats.org/officeDocument/2006/relationships/image" Target="../media/image24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Google Shape;78;p15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1876848" y="318675"/>
            <a:ext cx="2659075" cy="4443824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15"/>
          <p:cNvSpPr txBox="1"/>
          <p:nvPr/>
        </p:nvSpPr>
        <p:spPr>
          <a:xfrm>
            <a:off x="4504025" y="2959488"/>
            <a:ext cx="29739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J’appuie sur </a:t>
            </a:r>
            <a:r>
              <a:rPr lang="fr" sz="1800">
                <a:solidFill>
                  <a:schemeClr val="dk2"/>
                </a:solidFill>
              </a:rPr>
              <a:t>l'icône</a:t>
            </a:r>
            <a:r>
              <a:rPr lang="fr" sz="1800">
                <a:solidFill>
                  <a:schemeClr val="dk2"/>
                </a:solidFill>
              </a:rPr>
              <a:t> google.</a:t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80" name="Google Shape;80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20813" y="2538248"/>
            <a:ext cx="1396600" cy="1396600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5"/>
          <p:cNvSpPr/>
          <p:nvPr/>
        </p:nvSpPr>
        <p:spPr>
          <a:xfrm>
            <a:off x="935550" y="134250"/>
            <a:ext cx="837900" cy="867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5"/>
          <p:cNvSpPr txBox="1"/>
          <p:nvPr/>
        </p:nvSpPr>
        <p:spPr>
          <a:xfrm>
            <a:off x="1190550" y="290700"/>
            <a:ext cx="3279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1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pic>
        <p:nvPicPr>
          <p:cNvPr id="83" name="Google Shape;83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117126" y="1001250"/>
            <a:ext cx="1953725" cy="3105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Google Shape;84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717274" y="922663"/>
            <a:ext cx="1203675" cy="1203675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5"/>
          <p:cNvSpPr txBox="1"/>
          <p:nvPr/>
        </p:nvSpPr>
        <p:spPr>
          <a:xfrm>
            <a:off x="4504025" y="1247450"/>
            <a:ext cx="29739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Je cherche </a:t>
            </a:r>
            <a:r>
              <a:rPr lang="fr" sz="1800">
                <a:solidFill>
                  <a:schemeClr val="dk2"/>
                </a:solidFill>
              </a:rPr>
              <a:t>l'icône</a:t>
            </a:r>
            <a:r>
              <a:rPr lang="fr" sz="1800">
                <a:solidFill>
                  <a:schemeClr val="dk2"/>
                </a:solidFill>
              </a:rPr>
              <a:t> google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sur mon smartphone.</a:t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86" name="Google Shape;86;p15"/>
          <p:cNvSpPr txBox="1"/>
          <p:nvPr/>
        </p:nvSpPr>
        <p:spPr>
          <a:xfrm>
            <a:off x="7153525" y="4671550"/>
            <a:ext cx="1863900" cy="28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Page 1 sur 15</a:t>
            </a:r>
            <a:endParaRPr sz="1800">
              <a:solidFill>
                <a:schemeClr val="dk2"/>
              </a:solidFill>
            </a:endParaRPr>
          </a:p>
        </p:txBody>
      </p:sp>
      <p:grpSp>
        <p:nvGrpSpPr>
          <p:cNvPr id="87" name="Google Shape;87;p15"/>
          <p:cNvGrpSpPr/>
          <p:nvPr/>
        </p:nvGrpSpPr>
        <p:grpSpPr>
          <a:xfrm>
            <a:off x="7620813" y="2538248"/>
            <a:ext cx="1396600" cy="1396600"/>
            <a:chOff x="7620813" y="2538248"/>
            <a:chExt cx="1396600" cy="1396600"/>
          </a:xfrm>
        </p:grpSpPr>
        <p:sp>
          <p:nvSpPr>
            <p:cNvPr id="88" name="Google Shape;88;p15"/>
            <p:cNvSpPr/>
            <p:nvPr/>
          </p:nvSpPr>
          <p:spPr>
            <a:xfrm>
              <a:off x="7792075" y="2538250"/>
              <a:ext cx="472800" cy="425700"/>
            </a:xfrm>
            <a:prstGeom prst="rect">
              <a:avLst/>
            </a:prstGeom>
            <a:noFill/>
            <a:ln cap="flat" cmpd="sng" w="76200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89" name="Google Shape;89;p15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7620813" y="2538248"/>
              <a:ext cx="1396600" cy="13966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0" name="Google Shape;90;p15"/>
          <p:cNvSpPr/>
          <p:nvPr/>
        </p:nvSpPr>
        <p:spPr>
          <a:xfrm>
            <a:off x="2117125" y="1725350"/>
            <a:ext cx="476400" cy="381000"/>
          </a:xfrm>
          <a:prstGeom prst="rect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" name="Google Shape;222;p24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1800648" y="318675"/>
            <a:ext cx="2659075" cy="4443824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p24"/>
          <p:cNvSpPr txBox="1"/>
          <p:nvPr/>
        </p:nvSpPr>
        <p:spPr>
          <a:xfrm>
            <a:off x="4427825" y="2807088"/>
            <a:ext cx="29739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J’appuie sur le rectangle bleu pour continuer.</a:t>
            </a:r>
            <a:endParaRPr sz="1800">
              <a:solidFill>
                <a:schemeClr val="dk2"/>
              </a:solidFill>
            </a:endParaRPr>
          </a:p>
        </p:txBody>
      </p:sp>
      <p:grpSp>
        <p:nvGrpSpPr>
          <p:cNvPr id="224" name="Google Shape;224;p24"/>
          <p:cNvGrpSpPr/>
          <p:nvPr/>
        </p:nvGrpSpPr>
        <p:grpSpPr>
          <a:xfrm>
            <a:off x="7486838" y="2807098"/>
            <a:ext cx="1396600" cy="1396600"/>
            <a:chOff x="7620813" y="2538248"/>
            <a:chExt cx="1396600" cy="1396600"/>
          </a:xfrm>
        </p:grpSpPr>
        <p:sp>
          <p:nvSpPr>
            <p:cNvPr id="225" name="Google Shape;225;p24"/>
            <p:cNvSpPr/>
            <p:nvPr/>
          </p:nvSpPr>
          <p:spPr>
            <a:xfrm>
              <a:off x="7792075" y="2538250"/>
              <a:ext cx="472800" cy="425700"/>
            </a:xfrm>
            <a:prstGeom prst="rect">
              <a:avLst/>
            </a:prstGeom>
            <a:noFill/>
            <a:ln cap="flat" cmpd="sng" w="76200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226" name="Google Shape;226;p24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7620813" y="2538248"/>
              <a:ext cx="1396600" cy="13966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27" name="Google Shape;227;p24"/>
          <p:cNvSpPr/>
          <p:nvPr/>
        </p:nvSpPr>
        <p:spPr>
          <a:xfrm>
            <a:off x="859350" y="134250"/>
            <a:ext cx="837900" cy="867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8" name="Google Shape;228;p24"/>
          <p:cNvSpPr txBox="1"/>
          <p:nvPr/>
        </p:nvSpPr>
        <p:spPr>
          <a:xfrm>
            <a:off x="1003800" y="290700"/>
            <a:ext cx="5490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10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229" name="Google Shape;229;p24"/>
          <p:cNvSpPr txBox="1"/>
          <p:nvPr/>
        </p:nvSpPr>
        <p:spPr>
          <a:xfrm>
            <a:off x="4427825" y="906550"/>
            <a:ext cx="38799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L’application dit que : </a:t>
            </a:r>
            <a:endParaRPr sz="1800">
              <a:solidFill>
                <a:schemeClr val="dk2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fr" sz="1800">
                <a:solidFill>
                  <a:schemeClr val="dk2"/>
                </a:solidFill>
              </a:rPr>
              <a:t>elle enregistre ma voix</a:t>
            </a:r>
            <a:endParaRPr sz="1800">
              <a:solidFill>
                <a:schemeClr val="dk2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fr" sz="1800">
                <a:solidFill>
                  <a:schemeClr val="dk2"/>
                </a:solidFill>
              </a:rPr>
              <a:t>je peux arrêter l’application quand je veux</a:t>
            </a:r>
            <a:endParaRPr sz="1800">
              <a:solidFill>
                <a:schemeClr val="dk2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fr" sz="1800">
                <a:solidFill>
                  <a:schemeClr val="dk2"/>
                </a:solidFill>
              </a:rPr>
              <a:t>une voix comme la mienne peut aussi démarrer l’application</a:t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230" name="Google Shape;230;p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027850" y="1001250"/>
            <a:ext cx="1966699" cy="3048427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p24"/>
          <p:cNvSpPr/>
          <p:nvPr/>
        </p:nvSpPr>
        <p:spPr>
          <a:xfrm>
            <a:off x="3252050" y="3623975"/>
            <a:ext cx="742500" cy="425700"/>
          </a:xfrm>
          <a:prstGeom prst="rect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2" name="Google Shape;232;p24"/>
          <p:cNvSpPr txBox="1"/>
          <p:nvPr/>
        </p:nvSpPr>
        <p:spPr>
          <a:xfrm>
            <a:off x="7153525" y="4671550"/>
            <a:ext cx="1863900" cy="28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Page 10 sur 15</a:t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7" name="Google Shape;237;p25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1800648" y="318675"/>
            <a:ext cx="2659075" cy="4443824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Google Shape;238;p25"/>
          <p:cNvSpPr/>
          <p:nvPr/>
        </p:nvSpPr>
        <p:spPr>
          <a:xfrm>
            <a:off x="859350" y="134250"/>
            <a:ext cx="837900" cy="867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9" name="Google Shape;239;p25"/>
          <p:cNvSpPr txBox="1"/>
          <p:nvPr/>
        </p:nvSpPr>
        <p:spPr>
          <a:xfrm>
            <a:off x="1028100" y="290700"/>
            <a:ext cx="5004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11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240" name="Google Shape;240;p25"/>
          <p:cNvSpPr txBox="1"/>
          <p:nvPr/>
        </p:nvSpPr>
        <p:spPr>
          <a:xfrm>
            <a:off x="4580225" y="754150"/>
            <a:ext cx="38799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Je dis</a:t>
            </a:r>
            <a:r>
              <a:rPr lang="fr" sz="1800">
                <a:solidFill>
                  <a:schemeClr val="dk2"/>
                </a:solidFill>
              </a:rPr>
              <a:t> le texte écrit à voix haute. 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Je parle devant le smartphone.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Je demande de l’aide si je ne lis pas.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Je parle quand il y a les 4 points de couleurs.</a:t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241" name="Google Shape;241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56725" y="982750"/>
            <a:ext cx="1937825" cy="3066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" name="Google Shape;242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607075" y="3371200"/>
            <a:ext cx="1162700" cy="1060188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" name="Google Shape;243;p2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134825" y="3258775"/>
            <a:ext cx="1162700" cy="1162700"/>
          </a:xfrm>
          <a:prstGeom prst="rect">
            <a:avLst/>
          </a:prstGeom>
          <a:noFill/>
          <a:ln>
            <a:noFill/>
          </a:ln>
        </p:spPr>
      </p:pic>
      <p:sp>
        <p:nvSpPr>
          <p:cNvPr id="244" name="Google Shape;244;p25"/>
          <p:cNvSpPr txBox="1"/>
          <p:nvPr/>
        </p:nvSpPr>
        <p:spPr>
          <a:xfrm>
            <a:off x="7153525" y="4671550"/>
            <a:ext cx="1863900" cy="28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Page 11 sur 15</a:t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" name="Google Shape;249;p26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1800648" y="242475"/>
            <a:ext cx="2659075" cy="4443824"/>
          </a:xfrm>
          <a:prstGeom prst="rect">
            <a:avLst/>
          </a:prstGeom>
          <a:noFill/>
          <a:ln>
            <a:noFill/>
          </a:ln>
        </p:spPr>
      </p:pic>
      <p:sp>
        <p:nvSpPr>
          <p:cNvPr id="250" name="Google Shape;250;p26"/>
          <p:cNvSpPr/>
          <p:nvPr/>
        </p:nvSpPr>
        <p:spPr>
          <a:xfrm>
            <a:off x="859350" y="58050"/>
            <a:ext cx="837900" cy="867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1" name="Google Shape;251;p26"/>
          <p:cNvSpPr txBox="1"/>
          <p:nvPr/>
        </p:nvSpPr>
        <p:spPr>
          <a:xfrm>
            <a:off x="1028100" y="242475"/>
            <a:ext cx="5004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12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252" name="Google Shape;252;p26"/>
          <p:cNvSpPr txBox="1"/>
          <p:nvPr/>
        </p:nvSpPr>
        <p:spPr>
          <a:xfrm>
            <a:off x="4504025" y="677950"/>
            <a:ext cx="38799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Je dis le texte écrit à voix haute. 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Je parle devant le smartphone.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Je demande de l’aide si je ne lis pas.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Je parle quand il y a les 4 points de couleurs.</a:t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253" name="Google Shape;253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30875" y="3295000"/>
            <a:ext cx="1162700" cy="106018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058625" y="3182575"/>
            <a:ext cx="1162700" cy="1162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Google Shape;255;p2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056725" y="925050"/>
            <a:ext cx="1937825" cy="3019526"/>
          </a:xfrm>
          <a:prstGeom prst="rect">
            <a:avLst/>
          </a:prstGeom>
          <a:noFill/>
          <a:ln>
            <a:noFill/>
          </a:ln>
        </p:spPr>
      </p:pic>
      <p:sp>
        <p:nvSpPr>
          <p:cNvPr id="256" name="Google Shape;256;p26"/>
          <p:cNvSpPr txBox="1"/>
          <p:nvPr/>
        </p:nvSpPr>
        <p:spPr>
          <a:xfrm>
            <a:off x="7153525" y="4671550"/>
            <a:ext cx="1863900" cy="28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Page 12 sur 15</a:t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1" name="Google Shape;261;p27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1953048" y="318675"/>
            <a:ext cx="2659075" cy="4443824"/>
          </a:xfrm>
          <a:prstGeom prst="rect">
            <a:avLst/>
          </a:prstGeom>
          <a:noFill/>
          <a:ln>
            <a:noFill/>
          </a:ln>
        </p:spPr>
      </p:pic>
      <p:sp>
        <p:nvSpPr>
          <p:cNvPr id="262" name="Google Shape;262;p27"/>
          <p:cNvSpPr/>
          <p:nvPr/>
        </p:nvSpPr>
        <p:spPr>
          <a:xfrm>
            <a:off x="1011750" y="134250"/>
            <a:ext cx="837900" cy="867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3" name="Google Shape;263;p27"/>
          <p:cNvSpPr txBox="1"/>
          <p:nvPr/>
        </p:nvSpPr>
        <p:spPr>
          <a:xfrm>
            <a:off x="1180500" y="290700"/>
            <a:ext cx="5004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13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264" name="Google Shape;264;p27"/>
          <p:cNvSpPr txBox="1"/>
          <p:nvPr/>
        </p:nvSpPr>
        <p:spPr>
          <a:xfrm>
            <a:off x="4732625" y="601750"/>
            <a:ext cx="38799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Je dis le texte écrit à voix haute. 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Je parle devant le smartphone.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Je demande de l’aide si je ne lis pas.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Je parle quand il y a les 4 points de couleurs.</a:t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265" name="Google Shape;265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759475" y="3218800"/>
            <a:ext cx="1162700" cy="1060188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" name="Google Shape;266;p2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287225" y="3106375"/>
            <a:ext cx="1162700" cy="1162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" name="Google Shape;267;p2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180225" y="1001250"/>
            <a:ext cx="1937825" cy="3033998"/>
          </a:xfrm>
          <a:prstGeom prst="rect">
            <a:avLst/>
          </a:prstGeom>
          <a:noFill/>
          <a:ln>
            <a:noFill/>
          </a:ln>
        </p:spPr>
      </p:pic>
      <p:sp>
        <p:nvSpPr>
          <p:cNvPr id="268" name="Google Shape;268;p27"/>
          <p:cNvSpPr txBox="1"/>
          <p:nvPr/>
        </p:nvSpPr>
        <p:spPr>
          <a:xfrm>
            <a:off x="7153525" y="4671550"/>
            <a:ext cx="1863900" cy="28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Page 13 sur 15</a:t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3" name="Google Shape;273;p28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1876848" y="318675"/>
            <a:ext cx="2659075" cy="4443824"/>
          </a:xfrm>
          <a:prstGeom prst="rect">
            <a:avLst/>
          </a:prstGeom>
          <a:noFill/>
          <a:ln>
            <a:noFill/>
          </a:ln>
        </p:spPr>
      </p:pic>
      <p:sp>
        <p:nvSpPr>
          <p:cNvPr id="274" name="Google Shape;274;p28"/>
          <p:cNvSpPr/>
          <p:nvPr/>
        </p:nvSpPr>
        <p:spPr>
          <a:xfrm>
            <a:off x="935550" y="134250"/>
            <a:ext cx="837900" cy="867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5" name="Google Shape;275;p28"/>
          <p:cNvSpPr txBox="1"/>
          <p:nvPr/>
        </p:nvSpPr>
        <p:spPr>
          <a:xfrm>
            <a:off x="1104300" y="290700"/>
            <a:ext cx="5535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14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276" name="Google Shape;276;p28"/>
          <p:cNvSpPr txBox="1"/>
          <p:nvPr/>
        </p:nvSpPr>
        <p:spPr>
          <a:xfrm>
            <a:off x="4504025" y="754150"/>
            <a:ext cx="38799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Je dis le texte écrit à voix haute. 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Je parle devant le smartphone.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Je demande de l’aide si je ne lis pas.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Je parle quand il y a les 4 points de couleurs.</a:t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277" name="Google Shape;277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30875" y="3371200"/>
            <a:ext cx="1162700" cy="1060188"/>
          </a:xfrm>
          <a:prstGeom prst="rect">
            <a:avLst/>
          </a:prstGeom>
          <a:noFill/>
          <a:ln>
            <a:noFill/>
          </a:ln>
        </p:spPr>
      </p:pic>
      <p:pic>
        <p:nvPicPr>
          <p:cNvPr id="278" name="Google Shape;278;p2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058625" y="3258775"/>
            <a:ext cx="1162700" cy="1162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" name="Google Shape;279;p2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132900" y="1060450"/>
            <a:ext cx="1894501" cy="2974800"/>
          </a:xfrm>
          <a:prstGeom prst="rect">
            <a:avLst/>
          </a:prstGeom>
          <a:noFill/>
          <a:ln>
            <a:noFill/>
          </a:ln>
        </p:spPr>
      </p:pic>
      <p:sp>
        <p:nvSpPr>
          <p:cNvPr id="280" name="Google Shape;280;p28"/>
          <p:cNvSpPr txBox="1"/>
          <p:nvPr/>
        </p:nvSpPr>
        <p:spPr>
          <a:xfrm>
            <a:off x="7153525" y="4671550"/>
            <a:ext cx="1863900" cy="28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Page 14 sur 15</a:t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" name="Google Shape;285;p29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1953048" y="394875"/>
            <a:ext cx="2659075" cy="4443824"/>
          </a:xfrm>
          <a:prstGeom prst="rect">
            <a:avLst/>
          </a:prstGeom>
          <a:noFill/>
          <a:ln>
            <a:noFill/>
          </a:ln>
        </p:spPr>
      </p:pic>
      <p:sp>
        <p:nvSpPr>
          <p:cNvPr id="286" name="Google Shape;286;p29"/>
          <p:cNvSpPr/>
          <p:nvPr/>
        </p:nvSpPr>
        <p:spPr>
          <a:xfrm>
            <a:off x="1011750" y="210450"/>
            <a:ext cx="837900" cy="867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7" name="Google Shape;287;p29"/>
          <p:cNvSpPr txBox="1"/>
          <p:nvPr/>
        </p:nvSpPr>
        <p:spPr>
          <a:xfrm>
            <a:off x="1180500" y="366900"/>
            <a:ext cx="5535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15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288" name="Google Shape;288;p29"/>
          <p:cNvSpPr txBox="1"/>
          <p:nvPr/>
        </p:nvSpPr>
        <p:spPr>
          <a:xfrm>
            <a:off x="4351625" y="1058950"/>
            <a:ext cx="38799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J’ai terminé.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Je peux utiliser ma voix pour utiliser mon smartphone.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J’appuie sur le rectangle bleu.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289" name="Google Shape;289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09125" y="1077450"/>
            <a:ext cx="1923375" cy="304845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90" name="Google Shape;290;p29"/>
          <p:cNvGrpSpPr/>
          <p:nvPr/>
        </p:nvGrpSpPr>
        <p:grpSpPr>
          <a:xfrm>
            <a:off x="7462088" y="2887248"/>
            <a:ext cx="1396600" cy="1396600"/>
            <a:chOff x="7620813" y="2538248"/>
            <a:chExt cx="1396600" cy="1396600"/>
          </a:xfrm>
        </p:grpSpPr>
        <p:sp>
          <p:nvSpPr>
            <p:cNvPr id="291" name="Google Shape;291;p29"/>
            <p:cNvSpPr/>
            <p:nvPr/>
          </p:nvSpPr>
          <p:spPr>
            <a:xfrm>
              <a:off x="7792075" y="2538250"/>
              <a:ext cx="472800" cy="425700"/>
            </a:xfrm>
            <a:prstGeom prst="rect">
              <a:avLst/>
            </a:prstGeom>
            <a:noFill/>
            <a:ln cap="flat" cmpd="sng" w="76200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292" name="Google Shape;292;p29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7620813" y="2538248"/>
              <a:ext cx="1396600" cy="13966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93" name="Google Shape;293;p29"/>
          <p:cNvSpPr/>
          <p:nvPr/>
        </p:nvSpPr>
        <p:spPr>
          <a:xfrm>
            <a:off x="3404450" y="3700175"/>
            <a:ext cx="742500" cy="425700"/>
          </a:xfrm>
          <a:prstGeom prst="rect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4" name="Google Shape;294;p29"/>
          <p:cNvSpPr txBox="1"/>
          <p:nvPr/>
        </p:nvSpPr>
        <p:spPr>
          <a:xfrm>
            <a:off x="7153525" y="4671550"/>
            <a:ext cx="1863900" cy="28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Page 15 sur 15</a:t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Google Shape;95;p16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1800648" y="242475"/>
            <a:ext cx="2659075" cy="4443824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16"/>
          <p:cNvSpPr txBox="1"/>
          <p:nvPr/>
        </p:nvSpPr>
        <p:spPr>
          <a:xfrm>
            <a:off x="4504025" y="2959488"/>
            <a:ext cx="29739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J’appuie sur l’icône de mon compte google.</a:t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97" name="Google Shape;97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20813" y="2538248"/>
            <a:ext cx="1396600" cy="1396600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6"/>
          <p:cNvSpPr/>
          <p:nvPr/>
        </p:nvSpPr>
        <p:spPr>
          <a:xfrm>
            <a:off x="859350" y="58050"/>
            <a:ext cx="837900" cy="867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" name="Google Shape;99;p16"/>
          <p:cNvSpPr txBox="1"/>
          <p:nvPr/>
        </p:nvSpPr>
        <p:spPr>
          <a:xfrm>
            <a:off x="1114350" y="214500"/>
            <a:ext cx="3279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2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pic>
        <p:nvPicPr>
          <p:cNvPr id="100" name="Google Shape;100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104413" y="911713"/>
            <a:ext cx="1746760" cy="3105350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6"/>
          <p:cNvSpPr txBox="1"/>
          <p:nvPr/>
        </p:nvSpPr>
        <p:spPr>
          <a:xfrm>
            <a:off x="4504025" y="1058950"/>
            <a:ext cx="45135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Je cherche l’icone de mon compte google. 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C’est un petit rond.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Il y a la première lettre de mon prénom. 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Elle est en </a:t>
            </a:r>
            <a:r>
              <a:rPr lang="fr" sz="1800">
                <a:solidFill>
                  <a:schemeClr val="dk2"/>
                </a:solidFill>
              </a:rPr>
              <a:t>haut</a:t>
            </a:r>
            <a:r>
              <a:rPr lang="fr" sz="1800">
                <a:solidFill>
                  <a:schemeClr val="dk2"/>
                </a:solidFill>
              </a:rPr>
              <a:t> à droite.</a:t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102" name="Google Shape;102;p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011575" y="954725"/>
            <a:ext cx="1932449" cy="3019325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16"/>
          <p:cNvSpPr/>
          <p:nvPr/>
        </p:nvSpPr>
        <p:spPr>
          <a:xfrm>
            <a:off x="3467625" y="993100"/>
            <a:ext cx="476400" cy="381000"/>
          </a:xfrm>
          <a:prstGeom prst="rect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04" name="Google Shape;104;p16"/>
          <p:cNvGrpSpPr/>
          <p:nvPr/>
        </p:nvGrpSpPr>
        <p:grpSpPr>
          <a:xfrm>
            <a:off x="7620813" y="2538248"/>
            <a:ext cx="1396600" cy="1396600"/>
            <a:chOff x="7620813" y="2538248"/>
            <a:chExt cx="1396600" cy="1396600"/>
          </a:xfrm>
        </p:grpSpPr>
        <p:sp>
          <p:nvSpPr>
            <p:cNvPr id="105" name="Google Shape;105;p16"/>
            <p:cNvSpPr/>
            <p:nvPr/>
          </p:nvSpPr>
          <p:spPr>
            <a:xfrm>
              <a:off x="7792075" y="2538250"/>
              <a:ext cx="472800" cy="425700"/>
            </a:xfrm>
            <a:prstGeom prst="rect">
              <a:avLst/>
            </a:prstGeom>
            <a:noFill/>
            <a:ln cap="flat" cmpd="sng" w="76200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106" name="Google Shape;106;p16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7620813" y="2538248"/>
              <a:ext cx="1396600" cy="13966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7" name="Google Shape;107;p16"/>
          <p:cNvSpPr txBox="1"/>
          <p:nvPr/>
        </p:nvSpPr>
        <p:spPr>
          <a:xfrm>
            <a:off x="7153525" y="4671550"/>
            <a:ext cx="1863900" cy="28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Page 2 sur 15</a:t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Google Shape;112;p17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1953048" y="318675"/>
            <a:ext cx="2659075" cy="4443824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17"/>
          <p:cNvSpPr txBox="1"/>
          <p:nvPr/>
        </p:nvSpPr>
        <p:spPr>
          <a:xfrm>
            <a:off x="4504025" y="2959488"/>
            <a:ext cx="29739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J’appuie sur </a:t>
            </a:r>
            <a:r>
              <a:rPr lang="fr" sz="1800">
                <a:solidFill>
                  <a:schemeClr val="dk2"/>
                </a:solidFill>
              </a:rPr>
              <a:t>l'icône</a:t>
            </a:r>
            <a:r>
              <a:rPr lang="fr" sz="1800">
                <a:solidFill>
                  <a:schemeClr val="dk2"/>
                </a:solidFill>
              </a:rPr>
              <a:t> </a:t>
            </a:r>
            <a:r>
              <a:rPr lang="fr" sz="1800">
                <a:solidFill>
                  <a:schemeClr val="dk2"/>
                </a:solidFill>
              </a:rPr>
              <a:t>paramètres</a:t>
            </a:r>
            <a:r>
              <a:rPr lang="fr" sz="1800">
                <a:solidFill>
                  <a:schemeClr val="dk2"/>
                </a:solidFill>
              </a:rPr>
              <a:t>.</a:t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114" name="Google Shape;114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20813" y="2538248"/>
            <a:ext cx="1396600" cy="13966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17"/>
          <p:cNvSpPr/>
          <p:nvPr/>
        </p:nvSpPr>
        <p:spPr>
          <a:xfrm>
            <a:off x="1011750" y="134250"/>
            <a:ext cx="837900" cy="867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" name="Google Shape;116;p17"/>
          <p:cNvSpPr txBox="1"/>
          <p:nvPr/>
        </p:nvSpPr>
        <p:spPr>
          <a:xfrm>
            <a:off x="1266750" y="290700"/>
            <a:ext cx="3279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3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117" name="Google Shape;117;p17"/>
          <p:cNvSpPr txBox="1"/>
          <p:nvPr/>
        </p:nvSpPr>
        <p:spPr>
          <a:xfrm>
            <a:off x="4504025" y="1058950"/>
            <a:ext cx="33312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Je cherche </a:t>
            </a:r>
            <a:r>
              <a:rPr lang="fr" sz="1800">
                <a:solidFill>
                  <a:schemeClr val="dk2"/>
                </a:solidFill>
              </a:rPr>
              <a:t>l'icône</a:t>
            </a:r>
            <a:r>
              <a:rPr lang="fr" sz="1800">
                <a:solidFill>
                  <a:schemeClr val="dk2"/>
                </a:solidFill>
              </a:rPr>
              <a:t> </a:t>
            </a:r>
            <a:r>
              <a:rPr lang="fr" sz="1800">
                <a:solidFill>
                  <a:schemeClr val="dk2"/>
                </a:solidFill>
              </a:rPr>
              <a:t>paramètres</a:t>
            </a:r>
            <a:r>
              <a:rPr lang="fr" sz="1800">
                <a:solidFill>
                  <a:schemeClr val="dk2"/>
                </a:solidFill>
              </a:rPr>
              <a:t>. 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C’est une petite roue </a:t>
            </a:r>
            <a:br>
              <a:rPr lang="fr" sz="1800">
                <a:solidFill>
                  <a:schemeClr val="dk2"/>
                </a:solidFill>
              </a:rPr>
            </a:br>
            <a:r>
              <a:rPr lang="fr" sz="1800">
                <a:solidFill>
                  <a:schemeClr val="dk2"/>
                </a:solidFill>
              </a:rPr>
              <a:t>avec des trous.</a:t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118" name="Google Shape;118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200525" y="1044125"/>
            <a:ext cx="1946525" cy="3031200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17"/>
          <p:cNvSpPr/>
          <p:nvPr/>
        </p:nvSpPr>
        <p:spPr>
          <a:xfrm>
            <a:off x="2200525" y="3103300"/>
            <a:ext cx="1946400" cy="381000"/>
          </a:xfrm>
          <a:prstGeom prst="rect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20" name="Google Shape;120;p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814363" y="921000"/>
            <a:ext cx="1009524" cy="100952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1" name="Google Shape;121;p17"/>
          <p:cNvGrpSpPr/>
          <p:nvPr/>
        </p:nvGrpSpPr>
        <p:grpSpPr>
          <a:xfrm>
            <a:off x="7620813" y="2538248"/>
            <a:ext cx="1396600" cy="1396600"/>
            <a:chOff x="7620813" y="2538248"/>
            <a:chExt cx="1396600" cy="1396600"/>
          </a:xfrm>
        </p:grpSpPr>
        <p:sp>
          <p:nvSpPr>
            <p:cNvPr id="122" name="Google Shape;122;p17"/>
            <p:cNvSpPr/>
            <p:nvPr/>
          </p:nvSpPr>
          <p:spPr>
            <a:xfrm>
              <a:off x="7792075" y="2538250"/>
              <a:ext cx="472800" cy="425700"/>
            </a:xfrm>
            <a:prstGeom prst="rect">
              <a:avLst/>
            </a:prstGeom>
            <a:noFill/>
            <a:ln cap="flat" cmpd="sng" w="76200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123" name="Google Shape;123;p17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7620813" y="2538248"/>
              <a:ext cx="1396600" cy="13966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24" name="Google Shape;124;p17"/>
          <p:cNvSpPr txBox="1"/>
          <p:nvPr/>
        </p:nvSpPr>
        <p:spPr>
          <a:xfrm>
            <a:off x="7153525" y="4671550"/>
            <a:ext cx="1863900" cy="28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Page 3 sur 15</a:t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Google Shape;129;p18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1800648" y="394875"/>
            <a:ext cx="2659075" cy="4443824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18"/>
          <p:cNvSpPr txBox="1"/>
          <p:nvPr/>
        </p:nvSpPr>
        <p:spPr>
          <a:xfrm>
            <a:off x="4504025" y="2959488"/>
            <a:ext cx="29739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J’appuie sur </a:t>
            </a:r>
            <a:r>
              <a:rPr lang="fr" sz="1800">
                <a:solidFill>
                  <a:schemeClr val="dk2"/>
                </a:solidFill>
              </a:rPr>
              <a:t>l'icône</a:t>
            </a:r>
            <a:r>
              <a:rPr lang="fr" sz="1800">
                <a:solidFill>
                  <a:schemeClr val="dk2"/>
                </a:solidFill>
              </a:rPr>
              <a:t> du micro.</a:t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131" name="Google Shape;131;p18"/>
          <p:cNvSpPr/>
          <p:nvPr/>
        </p:nvSpPr>
        <p:spPr>
          <a:xfrm>
            <a:off x="859350" y="210450"/>
            <a:ext cx="837900" cy="867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" name="Google Shape;132;p18"/>
          <p:cNvSpPr txBox="1"/>
          <p:nvPr/>
        </p:nvSpPr>
        <p:spPr>
          <a:xfrm>
            <a:off x="1114350" y="366900"/>
            <a:ext cx="3279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4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133" name="Google Shape;133;p18"/>
          <p:cNvSpPr txBox="1"/>
          <p:nvPr/>
        </p:nvSpPr>
        <p:spPr>
          <a:xfrm>
            <a:off x="4504025" y="1058950"/>
            <a:ext cx="33312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Je glisse mon doigt pour faire </a:t>
            </a:r>
            <a:r>
              <a:rPr lang="fr" sz="1800">
                <a:solidFill>
                  <a:schemeClr val="dk2"/>
                </a:solidFill>
              </a:rPr>
              <a:t>descendre l’écran.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Je m’arrête quand je vois le micro.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C’est écrit Voix.</a:t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134" name="Google Shape;134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43200" y="1141774"/>
            <a:ext cx="1950175" cy="29838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Google Shape;135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014650" y="1122900"/>
            <a:ext cx="2007401" cy="30216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1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620825" y="1710650"/>
            <a:ext cx="1123599" cy="1123599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18"/>
          <p:cNvSpPr/>
          <p:nvPr/>
        </p:nvSpPr>
        <p:spPr>
          <a:xfrm>
            <a:off x="2043200" y="2673600"/>
            <a:ext cx="1950300" cy="381000"/>
          </a:xfrm>
          <a:prstGeom prst="rect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38" name="Google Shape;138;p18"/>
          <p:cNvGrpSpPr/>
          <p:nvPr/>
        </p:nvGrpSpPr>
        <p:grpSpPr>
          <a:xfrm>
            <a:off x="7620813" y="3054598"/>
            <a:ext cx="1396600" cy="1396600"/>
            <a:chOff x="7620813" y="2538248"/>
            <a:chExt cx="1396600" cy="1396600"/>
          </a:xfrm>
        </p:grpSpPr>
        <p:sp>
          <p:nvSpPr>
            <p:cNvPr id="139" name="Google Shape;139;p18"/>
            <p:cNvSpPr/>
            <p:nvPr/>
          </p:nvSpPr>
          <p:spPr>
            <a:xfrm>
              <a:off x="7792075" y="2538250"/>
              <a:ext cx="472800" cy="425700"/>
            </a:xfrm>
            <a:prstGeom prst="rect">
              <a:avLst/>
            </a:prstGeom>
            <a:noFill/>
            <a:ln cap="flat" cmpd="sng" w="76200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140" name="Google Shape;140;p18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7620813" y="2538248"/>
              <a:ext cx="1396600" cy="13966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41" name="Google Shape;141;p18"/>
          <p:cNvSpPr txBox="1"/>
          <p:nvPr/>
        </p:nvSpPr>
        <p:spPr>
          <a:xfrm>
            <a:off x="7153525" y="4671550"/>
            <a:ext cx="1863900" cy="28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Page 4 sur 15</a:t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142" name="Google Shape;142;p1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620813" y="603988"/>
            <a:ext cx="1041625" cy="1041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Google Shape;147;p19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1800648" y="394875"/>
            <a:ext cx="2659075" cy="4443824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p19"/>
          <p:cNvSpPr txBox="1"/>
          <p:nvPr/>
        </p:nvSpPr>
        <p:spPr>
          <a:xfrm>
            <a:off x="4504025" y="2959488"/>
            <a:ext cx="29739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J’appuie sur l'icône du micro.</a:t>
            </a:r>
            <a:endParaRPr sz="1800">
              <a:solidFill>
                <a:schemeClr val="dk2"/>
              </a:solidFill>
            </a:endParaRPr>
          </a:p>
        </p:txBody>
      </p:sp>
      <p:grpSp>
        <p:nvGrpSpPr>
          <p:cNvPr id="149" name="Google Shape;149;p19"/>
          <p:cNvGrpSpPr/>
          <p:nvPr/>
        </p:nvGrpSpPr>
        <p:grpSpPr>
          <a:xfrm>
            <a:off x="7620813" y="2538248"/>
            <a:ext cx="1396600" cy="1396600"/>
            <a:chOff x="7620813" y="2538248"/>
            <a:chExt cx="1396600" cy="1396600"/>
          </a:xfrm>
        </p:grpSpPr>
        <p:sp>
          <p:nvSpPr>
            <p:cNvPr id="150" name="Google Shape;150;p19"/>
            <p:cNvSpPr/>
            <p:nvPr/>
          </p:nvSpPr>
          <p:spPr>
            <a:xfrm>
              <a:off x="7792075" y="2538250"/>
              <a:ext cx="472800" cy="425700"/>
            </a:xfrm>
            <a:prstGeom prst="rect">
              <a:avLst/>
            </a:prstGeom>
            <a:noFill/>
            <a:ln cap="flat" cmpd="sng" w="76200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151" name="Google Shape;151;p19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7620813" y="2538248"/>
              <a:ext cx="1396600" cy="13966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52" name="Google Shape;152;p19"/>
          <p:cNvSpPr/>
          <p:nvPr/>
        </p:nvSpPr>
        <p:spPr>
          <a:xfrm>
            <a:off x="859350" y="210450"/>
            <a:ext cx="837900" cy="867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" name="Google Shape;153;p19"/>
          <p:cNvSpPr txBox="1"/>
          <p:nvPr/>
        </p:nvSpPr>
        <p:spPr>
          <a:xfrm>
            <a:off x="1114350" y="366900"/>
            <a:ext cx="3279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5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154" name="Google Shape;154;p19"/>
          <p:cNvSpPr txBox="1"/>
          <p:nvPr/>
        </p:nvSpPr>
        <p:spPr>
          <a:xfrm>
            <a:off x="4504025" y="1058950"/>
            <a:ext cx="3331200" cy="15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Je glisse mon doigt pour faire descendre l’écran.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Je m’arrête entre les deux </a:t>
            </a:r>
            <a:r>
              <a:rPr lang="fr" sz="1800">
                <a:solidFill>
                  <a:schemeClr val="dk2"/>
                </a:solidFill>
              </a:rPr>
              <a:t>phrases</a:t>
            </a:r>
            <a:r>
              <a:rPr lang="fr" sz="1800">
                <a:solidFill>
                  <a:schemeClr val="dk2"/>
                </a:solidFill>
              </a:rPr>
              <a:t> en bleue.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C’est écrit Assistant google.</a:t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155" name="Google Shape;155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068475" y="1127850"/>
            <a:ext cx="1900700" cy="3013099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19"/>
          <p:cNvSpPr/>
          <p:nvPr/>
        </p:nvSpPr>
        <p:spPr>
          <a:xfrm>
            <a:off x="2043675" y="3397850"/>
            <a:ext cx="1950300" cy="425700"/>
          </a:xfrm>
          <a:prstGeom prst="rect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19"/>
          <p:cNvSpPr txBox="1"/>
          <p:nvPr/>
        </p:nvSpPr>
        <p:spPr>
          <a:xfrm>
            <a:off x="7153525" y="4671550"/>
            <a:ext cx="1863900" cy="28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Page 5 sur 15</a:t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158" name="Google Shape;158;p1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709523" y="1127838"/>
            <a:ext cx="1219200" cy="1219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Google Shape;163;p20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1800648" y="318675"/>
            <a:ext cx="2659075" cy="4443824"/>
          </a:xfrm>
          <a:prstGeom prst="rect">
            <a:avLst/>
          </a:prstGeom>
          <a:noFill/>
          <a:ln>
            <a:noFill/>
          </a:ln>
        </p:spPr>
      </p:pic>
      <p:sp>
        <p:nvSpPr>
          <p:cNvPr id="164" name="Google Shape;164;p20"/>
          <p:cNvSpPr txBox="1"/>
          <p:nvPr/>
        </p:nvSpPr>
        <p:spPr>
          <a:xfrm>
            <a:off x="4482875" y="1154688"/>
            <a:ext cx="29739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J’appuie sur le rond gris.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C’est un bouton pour activer l’application.</a:t>
            </a:r>
            <a:endParaRPr sz="1800">
              <a:solidFill>
                <a:schemeClr val="dk2"/>
              </a:solidFill>
            </a:endParaRPr>
          </a:p>
        </p:txBody>
      </p:sp>
      <p:grpSp>
        <p:nvGrpSpPr>
          <p:cNvPr id="165" name="Google Shape;165;p20"/>
          <p:cNvGrpSpPr/>
          <p:nvPr/>
        </p:nvGrpSpPr>
        <p:grpSpPr>
          <a:xfrm>
            <a:off x="7479913" y="1078498"/>
            <a:ext cx="1396600" cy="1396600"/>
            <a:chOff x="7620813" y="2538248"/>
            <a:chExt cx="1396600" cy="1396600"/>
          </a:xfrm>
        </p:grpSpPr>
        <p:sp>
          <p:nvSpPr>
            <p:cNvPr id="166" name="Google Shape;166;p20"/>
            <p:cNvSpPr/>
            <p:nvPr/>
          </p:nvSpPr>
          <p:spPr>
            <a:xfrm>
              <a:off x="7792075" y="2538250"/>
              <a:ext cx="472800" cy="425700"/>
            </a:xfrm>
            <a:prstGeom prst="rect">
              <a:avLst/>
            </a:prstGeom>
            <a:noFill/>
            <a:ln cap="flat" cmpd="sng" w="76200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167" name="Google Shape;167;p20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7620813" y="2538248"/>
              <a:ext cx="1396600" cy="13966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68" name="Google Shape;168;p20"/>
          <p:cNvSpPr/>
          <p:nvPr/>
        </p:nvSpPr>
        <p:spPr>
          <a:xfrm>
            <a:off x="859350" y="134250"/>
            <a:ext cx="837900" cy="867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9" name="Google Shape;169;p20"/>
          <p:cNvSpPr txBox="1"/>
          <p:nvPr/>
        </p:nvSpPr>
        <p:spPr>
          <a:xfrm>
            <a:off x="1114350" y="290700"/>
            <a:ext cx="3279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6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pic>
        <p:nvPicPr>
          <p:cNvPr id="170" name="Google Shape;170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077525" y="1078500"/>
            <a:ext cx="1875976" cy="2963126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Google Shape;171;p20"/>
          <p:cNvSpPr/>
          <p:nvPr/>
        </p:nvSpPr>
        <p:spPr>
          <a:xfrm>
            <a:off x="3472300" y="2347213"/>
            <a:ext cx="481200" cy="425700"/>
          </a:xfrm>
          <a:prstGeom prst="rect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2" name="Google Shape;172;p20"/>
          <p:cNvSpPr txBox="1"/>
          <p:nvPr/>
        </p:nvSpPr>
        <p:spPr>
          <a:xfrm>
            <a:off x="7153525" y="4671550"/>
            <a:ext cx="1863900" cy="28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Page 6 sur 15</a:t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Google Shape;177;p21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1876848" y="318675"/>
            <a:ext cx="2659075" cy="4443824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21"/>
          <p:cNvSpPr txBox="1"/>
          <p:nvPr/>
        </p:nvSpPr>
        <p:spPr>
          <a:xfrm>
            <a:off x="4504025" y="2959488"/>
            <a:ext cx="29739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J’appuie sur le rectangle bleu pour continuer.</a:t>
            </a:r>
            <a:endParaRPr sz="1800">
              <a:solidFill>
                <a:schemeClr val="dk2"/>
              </a:solidFill>
            </a:endParaRPr>
          </a:p>
        </p:txBody>
      </p:sp>
      <p:grpSp>
        <p:nvGrpSpPr>
          <p:cNvPr id="179" name="Google Shape;179;p21"/>
          <p:cNvGrpSpPr/>
          <p:nvPr/>
        </p:nvGrpSpPr>
        <p:grpSpPr>
          <a:xfrm>
            <a:off x="7577488" y="2729273"/>
            <a:ext cx="1396600" cy="1396600"/>
            <a:chOff x="7620813" y="2538248"/>
            <a:chExt cx="1396600" cy="1396600"/>
          </a:xfrm>
        </p:grpSpPr>
        <p:sp>
          <p:nvSpPr>
            <p:cNvPr id="180" name="Google Shape;180;p21"/>
            <p:cNvSpPr/>
            <p:nvPr/>
          </p:nvSpPr>
          <p:spPr>
            <a:xfrm>
              <a:off x="7792075" y="2538250"/>
              <a:ext cx="472800" cy="425700"/>
            </a:xfrm>
            <a:prstGeom prst="rect">
              <a:avLst/>
            </a:prstGeom>
            <a:noFill/>
            <a:ln cap="flat" cmpd="sng" w="76200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181" name="Google Shape;181;p21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7620813" y="2538248"/>
              <a:ext cx="1396600" cy="13966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82" name="Google Shape;182;p21"/>
          <p:cNvSpPr/>
          <p:nvPr/>
        </p:nvSpPr>
        <p:spPr>
          <a:xfrm>
            <a:off x="935550" y="134250"/>
            <a:ext cx="837900" cy="867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3" name="Google Shape;183;p21"/>
          <p:cNvSpPr txBox="1"/>
          <p:nvPr/>
        </p:nvSpPr>
        <p:spPr>
          <a:xfrm>
            <a:off x="1190550" y="290700"/>
            <a:ext cx="3279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7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184" name="Google Shape;184;p21"/>
          <p:cNvSpPr txBox="1"/>
          <p:nvPr/>
        </p:nvSpPr>
        <p:spPr>
          <a:xfrm>
            <a:off x="4504025" y="1058950"/>
            <a:ext cx="33312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L’application demande si je veux dire la phrase “Ok Google” pour utiliser mon smartphone avec la voix.</a:t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185" name="Google Shape;185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147925" y="1001250"/>
            <a:ext cx="1879475" cy="3048427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21"/>
          <p:cNvSpPr/>
          <p:nvPr/>
        </p:nvSpPr>
        <p:spPr>
          <a:xfrm>
            <a:off x="3357150" y="3693900"/>
            <a:ext cx="742500" cy="425700"/>
          </a:xfrm>
          <a:prstGeom prst="rect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7" name="Google Shape;187;p21"/>
          <p:cNvSpPr txBox="1"/>
          <p:nvPr/>
        </p:nvSpPr>
        <p:spPr>
          <a:xfrm>
            <a:off x="7153525" y="4671550"/>
            <a:ext cx="1863900" cy="28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Page 7 sur 15</a:t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oogle Shape;192;p22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1800648" y="318675"/>
            <a:ext cx="2659075" cy="4443824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22"/>
          <p:cNvSpPr txBox="1"/>
          <p:nvPr/>
        </p:nvSpPr>
        <p:spPr>
          <a:xfrm>
            <a:off x="4504025" y="2959488"/>
            <a:ext cx="29739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J’appuie sur le rectangle bleu pour accepter.</a:t>
            </a:r>
            <a:endParaRPr sz="1800">
              <a:solidFill>
                <a:schemeClr val="dk2"/>
              </a:solidFill>
            </a:endParaRPr>
          </a:p>
        </p:txBody>
      </p:sp>
      <p:grpSp>
        <p:nvGrpSpPr>
          <p:cNvPr id="194" name="Google Shape;194;p22"/>
          <p:cNvGrpSpPr/>
          <p:nvPr/>
        </p:nvGrpSpPr>
        <p:grpSpPr>
          <a:xfrm>
            <a:off x="7577488" y="2729273"/>
            <a:ext cx="1396600" cy="1396600"/>
            <a:chOff x="7620813" y="2538248"/>
            <a:chExt cx="1396600" cy="1396600"/>
          </a:xfrm>
        </p:grpSpPr>
        <p:sp>
          <p:nvSpPr>
            <p:cNvPr id="195" name="Google Shape;195;p22"/>
            <p:cNvSpPr/>
            <p:nvPr/>
          </p:nvSpPr>
          <p:spPr>
            <a:xfrm>
              <a:off x="7792075" y="2538250"/>
              <a:ext cx="472800" cy="425700"/>
            </a:xfrm>
            <a:prstGeom prst="rect">
              <a:avLst/>
            </a:prstGeom>
            <a:noFill/>
            <a:ln cap="flat" cmpd="sng" w="76200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196" name="Google Shape;196;p22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7620813" y="2538248"/>
              <a:ext cx="1396600" cy="13966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97" name="Google Shape;197;p22"/>
          <p:cNvSpPr/>
          <p:nvPr/>
        </p:nvSpPr>
        <p:spPr>
          <a:xfrm>
            <a:off x="859350" y="134250"/>
            <a:ext cx="837900" cy="867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8" name="Google Shape;198;p22"/>
          <p:cNvSpPr txBox="1"/>
          <p:nvPr/>
        </p:nvSpPr>
        <p:spPr>
          <a:xfrm>
            <a:off x="1114350" y="290700"/>
            <a:ext cx="3279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8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199" name="Google Shape;199;p22"/>
          <p:cNvSpPr txBox="1"/>
          <p:nvPr/>
        </p:nvSpPr>
        <p:spPr>
          <a:xfrm>
            <a:off x="4504025" y="1058950"/>
            <a:ext cx="33312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J</a:t>
            </a:r>
            <a:r>
              <a:rPr lang="fr" sz="1800">
                <a:solidFill>
                  <a:schemeClr val="dk2"/>
                </a:solidFill>
              </a:rPr>
              <a:t>e dois être d’accord pour que mon smartphone démarre quand je dis la phrase “Ok Google”.</a:t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200" name="Google Shape;200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070350" y="1001250"/>
            <a:ext cx="1918739" cy="3057773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p22"/>
          <p:cNvSpPr/>
          <p:nvPr/>
        </p:nvSpPr>
        <p:spPr>
          <a:xfrm>
            <a:off x="3246600" y="3705575"/>
            <a:ext cx="742500" cy="425700"/>
          </a:xfrm>
          <a:prstGeom prst="rect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2" name="Google Shape;202;p22"/>
          <p:cNvSpPr txBox="1"/>
          <p:nvPr/>
        </p:nvSpPr>
        <p:spPr>
          <a:xfrm>
            <a:off x="7153525" y="4671550"/>
            <a:ext cx="1863900" cy="28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Page 8 sur 15</a:t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" name="Google Shape;207;p23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1876848" y="318675"/>
            <a:ext cx="2659075" cy="4443824"/>
          </a:xfrm>
          <a:prstGeom prst="rect">
            <a:avLst/>
          </a:prstGeom>
          <a:noFill/>
          <a:ln>
            <a:noFill/>
          </a:ln>
        </p:spPr>
      </p:pic>
      <p:sp>
        <p:nvSpPr>
          <p:cNvPr id="208" name="Google Shape;208;p23"/>
          <p:cNvSpPr txBox="1"/>
          <p:nvPr/>
        </p:nvSpPr>
        <p:spPr>
          <a:xfrm>
            <a:off x="4504025" y="2959488"/>
            <a:ext cx="29739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J’appuie sur le rectangle bleu pour continuer.</a:t>
            </a:r>
            <a:endParaRPr sz="1800">
              <a:solidFill>
                <a:schemeClr val="dk2"/>
              </a:solidFill>
            </a:endParaRPr>
          </a:p>
        </p:txBody>
      </p:sp>
      <p:grpSp>
        <p:nvGrpSpPr>
          <p:cNvPr id="209" name="Google Shape;209;p23"/>
          <p:cNvGrpSpPr/>
          <p:nvPr/>
        </p:nvGrpSpPr>
        <p:grpSpPr>
          <a:xfrm>
            <a:off x="7577488" y="2729273"/>
            <a:ext cx="1396600" cy="1396600"/>
            <a:chOff x="7620813" y="2538248"/>
            <a:chExt cx="1396600" cy="1396600"/>
          </a:xfrm>
        </p:grpSpPr>
        <p:sp>
          <p:nvSpPr>
            <p:cNvPr id="210" name="Google Shape;210;p23"/>
            <p:cNvSpPr/>
            <p:nvPr/>
          </p:nvSpPr>
          <p:spPr>
            <a:xfrm>
              <a:off x="7792075" y="2538250"/>
              <a:ext cx="472800" cy="425700"/>
            </a:xfrm>
            <a:prstGeom prst="rect">
              <a:avLst/>
            </a:prstGeom>
            <a:noFill/>
            <a:ln cap="flat" cmpd="sng" w="76200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211" name="Google Shape;211;p23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7620813" y="2538248"/>
              <a:ext cx="1396600" cy="13966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12" name="Google Shape;212;p23"/>
          <p:cNvSpPr/>
          <p:nvPr/>
        </p:nvSpPr>
        <p:spPr>
          <a:xfrm>
            <a:off x="935550" y="134250"/>
            <a:ext cx="837900" cy="867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3" name="Google Shape;213;p23"/>
          <p:cNvSpPr txBox="1"/>
          <p:nvPr/>
        </p:nvSpPr>
        <p:spPr>
          <a:xfrm>
            <a:off x="1190550" y="290700"/>
            <a:ext cx="3279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9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214" name="Google Shape;214;p23"/>
          <p:cNvSpPr txBox="1"/>
          <p:nvPr/>
        </p:nvSpPr>
        <p:spPr>
          <a:xfrm>
            <a:off x="4504025" y="1058950"/>
            <a:ext cx="33312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L’application dit qu’elle </a:t>
            </a:r>
            <a:r>
              <a:rPr lang="fr" sz="1800">
                <a:solidFill>
                  <a:schemeClr val="dk2"/>
                </a:solidFill>
              </a:rPr>
              <a:t>s'entraîne</a:t>
            </a:r>
            <a:r>
              <a:rPr lang="fr" sz="1800">
                <a:solidFill>
                  <a:schemeClr val="dk2"/>
                </a:solidFill>
              </a:rPr>
              <a:t> à </a:t>
            </a:r>
            <a:r>
              <a:rPr lang="fr" sz="1800">
                <a:solidFill>
                  <a:schemeClr val="dk2"/>
                </a:solidFill>
              </a:rPr>
              <a:t>reconnaître</a:t>
            </a:r>
            <a:r>
              <a:rPr lang="fr" sz="1800">
                <a:solidFill>
                  <a:schemeClr val="dk2"/>
                </a:solidFill>
              </a:rPr>
              <a:t> ma voix.</a:t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215" name="Google Shape;215;p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114825" y="1060475"/>
            <a:ext cx="1941475" cy="2989200"/>
          </a:xfrm>
          <a:prstGeom prst="rect">
            <a:avLst/>
          </a:prstGeom>
          <a:noFill/>
          <a:ln>
            <a:noFill/>
          </a:ln>
        </p:spPr>
      </p:pic>
      <p:sp>
        <p:nvSpPr>
          <p:cNvPr id="216" name="Google Shape;216;p23"/>
          <p:cNvSpPr/>
          <p:nvPr/>
        </p:nvSpPr>
        <p:spPr>
          <a:xfrm>
            <a:off x="3313800" y="3623975"/>
            <a:ext cx="742500" cy="425700"/>
          </a:xfrm>
          <a:prstGeom prst="rect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7" name="Google Shape;217;p23"/>
          <p:cNvSpPr txBox="1"/>
          <p:nvPr/>
        </p:nvSpPr>
        <p:spPr>
          <a:xfrm>
            <a:off x="7153525" y="4671550"/>
            <a:ext cx="1863900" cy="28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Page 9 sur 15</a:t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6EBEEB"/>
      </a:accent5>
      <a:accent6>
        <a:srgbClr val="EEFF41"/>
      </a:accent6>
      <a:hlink>
        <a:srgbClr val="6EBEEB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